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35"/>
  </p:notesMasterIdLst>
  <p:sldIdLst>
    <p:sldId id="257" r:id="rId5"/>
    <p:sldId id="258" r:id="rId6"/>
    <p:sldId id="261" r:id="rId7"/>
    <p:sldId id="298" r:id="rId8"/>
    <p:sldId id="291" r:id="rId9"/>
    <p:sldId id="305" r:id="rId10"/>
    <p:sldId id="307" r:id="rId11"/>
    <p:sldId id="299" r:id="rId12"/>
    <p:sldId id="300" r:id="rId13"/>
    <p:sldId id="301" r:id="rId14"/>
    <p:sldId id="302" r:id="rId15"/>
    <p:sldId id="267" r:id="rId16"/>
    <p:sldId id="268" r:id="rId17"/>
    <p:sldId id="270" r:id="rId18"/>
    <p:sldId id="271" r:id="rId19"/>
    <p:sldId id="273" r:id="rId20"/>
    <p:sldId id="308" r:id="rId21"/>
    <p:sldId id="294" r:id="rId22"/>
    <p:sldId id="309" r:id="rId23"/>
    <p:sldId id="275" r:id="rId24"/>
    <p:sldId id="276" r:id="rId25"/>
    <p:sldId id="278" r:id="rId26"/>
    <p:sldId id="280" r:id="rId27"/>
    <p:sldId id="282" r:id="rId28"/>
    <p:sldId id="281" r:id="rId29"/>
    <p:sldId id="283" r:id="rId30"/>
    <p:sldId id="303" r:id="rId31"/>
    <p:sldId id="284" r:id="rId32"/>
    <p:sldId id="285" r:id="rId33"/>
    <p:sldId id="304" r:id="rId34"/>
  </p:sldIdLst>
  <p:sldSz cx="9144000" cy="5143500" type="screen16x9"/>
  <p:notesSz cx="6858000" cy="9144000"/>
  <p:embeddedFontLst>
    <p:embeddedFont>
      <p:font typeface="Inria Sans" panose="020B060402020202020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  <p:embeddedFont>
      <p:font typeface="Saira Semi Condensed" panose="020B0604020202020204" charset="0"/>
      <p:regular r:id="rId48"/>
      <p:bold r:id="rId49"/>
    </p:embeddedFont>
    <p:embeddedFont>
      <p:font typeface="Saira SemiCondensed Light" panose="020B0604020202020204" charset="0"/>
      <p:regular r:id="rId50"/>
      <p:bold r:id="rId51"/>
    </p:embeddedFont>
    <p:embeddedFont>
      <p:font typeface="Saira SemiCondensed Medium" panose="020B0604020202020204" charset="0"/>
      <p:regular r:id="rId52"/>
      <p:bold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  <p:embeddedFont>
      <p:font typeface="Titillium Web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8C7E-E3F4-1A84-BF46-2171BE7C8782}" v="14" dt="2024-09-04T21:54:47.270"/>
    <p1510:client id="{163BAB26-B434-1040-D3AC-E836BDD90E12}" v="50" dt="2024-09-04T20:41:44.787"/>
    <p1510:client id="{1AF925FB-25F5-EF98-F02D-D8706D3FC67F}" v="255" dt="2024-09-04T13:28:30.029"/>
    <p1510:client id="{204B5EF4-75F0-EF94-6C1A-79146EA0C035}" v="30" dt="2024-09-03T20:02:31.993"/>
    <p1510:client id="{59F118A7-9991-9314-0E6A-FD79C7A9E8FF}" v="3" dt="2024-09-04T20:33:01.793"/>
    <p1510:client id="{5BE9FBC9-F30A-C337-28F0-DB12A0963E4C}" v="21" dt="2024-09-03T02:00:52.217"/>
    <p1510:client id="{6EFD1FBB-51E2-D284-FCE5-21A45C5FC380}" v="18" dt="2024-09-04T21:39:02.277"/>
    <p1510:client id="{728CDA84-0507-0297-CE16-E6FE5264301F}" v="120" dt="2024-09-02T22:43:15.958"/>
    <p1510:client id="{74D73336-4518-B36B-385D-7CC08BD6B147}" v="194" dt="2024-09-03T20:06:05.667"/>
    <p1510:client id="{7FFCDA38-48F9-16BD-1EB6-627838CA23EA}" v="211" dt="2024-09-02T22:35:49.752"/>
    <p1510:client id="{8D4B05A1-4946-1DFE-8C1C-ADF51FE8EC11}" v="119" dt="2024-09-04T13:12:58.047"/>
    <p1510:client id="{96BF5A80-6815-A01A-227C-DD2FB71F9916}" v="65" dt="2024-09-04T20:16:34.784"/>
    <p1510:client id="{BB617BC9-CAE5-E1EF-40D0-14820A7E3474}" v="59" dt="2024-09-04T21:27:12.437"/>
    <p1510:client id="{D42C63EC-FF5C-32F5-EC7A-CAE3D71278EE}" v="49" dt="2024-09-03T19:05:51.881"/>
    <p1510:client id="{E318344F-970E-4F9B-37F5-DEDA5AD05F51}" v="21" dt="2024-09-03T18:29:20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2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tiz, Jackson" userId="S::jto5166@psu.edu::d17fbcd9-3ac7-4865-9723-cd7aae299e5a" providerId="AD" clId="Web-{ADA38A5B-9146-DC18-872D-2C9835A02C46}"/>
    <pc:docChg chg="modSld">
      <pc:chgData name="Ortiz, Jackson" userId="S::jto5166@psu.edu::d17fbcd9-3ac7-4865-9723-cd7aae299e5a" providerId="AD" clId="Web-{ADA38A5B-9146-DC18-872D-2C9835A02C46}" dt="2023-08-07T09:11:47.912" v="312" actId="20577"/>
      <pc:docMkLst>
        <pc:docMk/>
      </pc:docMkLst>
      <pc:sldChg chg="addSp modSp">
        <pc:chgData name="Ortiz, Jackson" userId="S::jto5166@psu.edu::d17fbcd9-3ac7-4865-9723-cd7aae299e5a" providerId="AD" clId="Web-{ADA38A5B-9146-DC18-872D-2C9835A02C46}" dt="2023-08-07T09:11:47.912" v="312" actId="20577"/>
        <pc:sldMkLst>
          <pc:docMk/>
          <pc:sldMk cId="2387058761" sldId="293"/>
        </pc:sldMkLst>
        <pc:spChg chg="mod">
          <ac:chgData name="Ortiz, Jackson" userId="S::jto5166@psu.edu::d17fbcd9-3ac7-4865-9723-cd7aae299e5a" providerId="AD" clId="Web-{ADA38A5B-9146-DC18-872D-2C9835A02C46}" dt="2023-08-07T09:11:47.912" v="312" actId="20577"/>
          <ac:spMkLst>
            <pc:docMk/>
            <pc:sldMk cId="2387058761" sldId="293"/>
            <ac:spMk id="302" creationId="{00000000-0000-0000-0000-000000000000}"/>
          </ac:spMkLst>
        </pc:spChg>
        <pc:picChg chg="add mod">
          <ac:chgData name="Ortiz, Jackson" userId="S::jto5166@psu.edu::d17fbcd9-3ac7-4865-9723-cd7aae299e5a" providerId="AD" clId="Web-{ADA38A5B-9146-DC18-872D-2C9835A02C46}" dt="2023-08-07T09:09:25.030" v="310" actId="1076"/>
          <ac:picMkLst>
            <pc:docMk/>
            <pc:sldMk cId="2387058761" sldId="293"/>
            <ac:picMk id="2" creationId="{9EC41BA1-8C51-09AB-3315-BE6F327564A8}"/>
          </ac:picMkLst>
        </pc:picChg>
      </pc:sldChg>
    </pc:docChg>
  </pc:docChgLst>
  <pc:docChgLst>
    <pc:chgData name="Fox, Jenna Elizabeth" userId="S::jef5600@psu.edu::9fa38525-ec20-451f-b9c6-051aade207ad" providerId="AD" clId="Web-{ABE901CD-8877-8DE5-9680-9FA1BC9332CC}"/>
    <pc:docChg chg="modSld">
      <pc:chgData name="Fox, Jenna Elizabeth" userId="S::jef5600@psu.edu::9fa38525-ec20-451f-b9c6-051aade207ad" providerId="AD" clId="Web-{ABE901CD-8877-8DE5-9680-9FA1BC9332CC}" dt="2023-06-23T19:54:51.489" v="298" actId="20577"/>
      <pc:docMkLst>
        <pc:docMk/>
      </pc:docMkLst>
      <pc:sldChg chg="delSp modSp">
        <pc:chgData name="Fox, Jenna Elizabeth" userId="S::jef5600@psu.edu::9fa38525-ec20-451f-b9c6-051aade207ad" providerId="AD" clId="Web-{ABE901CD-8877-8DE5-9680-9FA1BC9332CC}" dt="2023-06-23T19:43:15.874" v="16" actId="20577"/>
        <pc:sldMkLst>
          <pc:docMk/>
          <pc:sldMk cId="0" sldId="262"/>
        </pc:sldMkLst>
        <pc:spChg chg="mod">
          <ac:chgData name="Fox, Jenna Elizabeth" userId="S::jef5600@psu.edu::9fa38525-ec20-451f-b9c6-051aade207ad" providerId="AD" clId="Web-{ABE901CD-8877-8DE5-9680-9FA1BC9332CC}" dt="2023-06-23T19:42:48.170" v="0" actId="20577"/>
          <ac:spMkLst>
            <pc:docMk/>
            <pc:sldMk cId="0" sldId="262"/>
            <ac:spMk id="262" creationId="{00000000-0000-0000-0000-000000000000}"/>
          </ac:spMkLst>
        </pc:spChg>
        <pc:spChg chg="mod">
          <ac:chgData name="Fox, Jenna Elizabeth" userId="S::jef5600@psu.edu::9fa38525-ec20-451f-b9c6-051aade207ad" providerId="AD" clId="Web-{ABE901CD-8877-8DE5-9680-9FA1BC9332CC}" dt="2023-06-23T19:43:15.874" v="16" actId="20577"/>
          <ac:spMkLst>
            <pc:docMk/>
            <pc:sldMk cId="0" sldId="262"/>
            <ac:spMk id="263" creationId="{00000000-0000-0000-0000-000000000000}"/>
          </ac:spMkLst>
        </pc:spChg>
        <pc:picChg chg="del">
          <ac:chgData name="Fox, Jenna Elizabeth" userId="S::jef5600@psu.edu::9fa38525-ec20-451f-b9c6-051aade207ad" providerId="AD" clId="Web-{ABE901CD-8877-8DE5-9680-9FA1BC9332CC}" dt="2023-06-23T19:42:51.201" v="2"/>
          <ac:picMkLst>
            <pc:docMk/>
            <pc:sldMk cId="0" sldId="262"/>
            <ac:picMk id="264" creationId="{00000000-0000-0000-0000-000000000000}"/>
          </ac:picMkLst>
        </pc:picChg>
        <pc:picChg chg="del">
          <ac:chgData name="Fox, Jenna Elizabeth" userId="S::jef5600@psu.edu::9fa38525-ec20-451f-b9c6-051aade207ad" providerId="AD" clId="Web-{ABE901CD-8877-8DE5-9680-9FA1BC9332CC}" dt="2023-06-23T19:42:49.936" v="1"/>
          <ac:picMkLst>
            <pc:docMk/>
            <pc:sldMk cId="0" sldId="262"/>
            <ac:picMk id="265" creationId="{00000000-0000-0000-0000-000000000000}"/>
          </ac:picMkLst>
        </pc:picChg>
        <pc:picChg chg="del">
          <ac:chgData name="Fox, Jenna Elizabeth" userId="S::jef5600@psu.edu::9fa38525-ec20-451f-b9c6-051aade207ad" providerId="AD" clId="Web-{ABE901CD-8877-8DE5-9680-9FA1BC9332CC}" dt="2023-06-23T19:42:55.873" v="5"/>
          <ac:picMkLst>
            <pc:docMk/>
            <pc:sldMk cId="0" sldId="262"/>
            <ac:picMk id="266" creationId="{00000000-0000-0000-0000-000000000000}"/>
          </ac:picMkLst>
        </pc:picChg>
        <pc:picChg chg="del">
          <ac:chgData name="Fox, Jenna Elizabeth" userId="S::jef5600@psu.edu::9fa38525-ec20-451f-b9c6-051aade207ad" providerId="AD" clId="Web-{ABE901CD-8877-8DE5-9680-9FA1BC9332CC}" dt="2023-06-23T19:42:54.436" v="4"/>
          <ac:picMkLst>
            <pc:docMk/>
            <pc:sldMk cId="0" sldId="262"/>
            <ac:picMk id="267" creationId="{00000000-0000-0000-0000-000000000000}"/>
          </ac:picMkLst>
        </pc:picChg>
        <pc:picChg chg="del">
          <ac:chgData name="Fox, Jenna Elizabeth" userId="S::jef5600@psu.edu::9fa38525-ec20-451f-b9c6-051aade207ad" providerId="AD" clId="Web-{ABE901CD-8877-8DE5-9680-9FA1BC9332CC}" dt="2023-06-23T19:42:52.561" v="3"/>
          <ac:picMkLst>
            <pc:docMk/>
            <pc:sldMk cId="0" sldId="262"/>
            <ac:picMk id="268" creationId="{00000000-0000-0000-0000-000000000000}"/>
          </ac:picMkLst>
        </pc:picChg>
      </pc:sldChg>
      <pc:sldChg chg="modSp">
        <pc:chgData name="Fox, Jenna Elizabeth" userId="S::jef5600@psu.edu::9fa38525-ec20-451f-b9c6-051aade207ad" providerId="AD" clId="Web-{ABE901CD-8877-8DE5-9680-9FA1BC9332CC}" dt="2023-06-23T19:43:35.203" v="24" actId="20577"/>
        <pc:sldMkLst>
          <pc:docMk/>
          <pc:sldMk cId="0" sldId="263"/>
        </pc:sldMkLst>
        <pc:spChg chg="mod">
          <ac:chgData name="Fox, Jenna Elizabeth" userId="S::jef5600@psu.edu::9fa38525-ec20-451f-b9c6-051aade207ad" providerId="AD" clId="Web-{ABE901CD-8877-8DE5-9680-9FA1BC9332CC}" dt="2023-06-23T19:43:35.203" v="24" actId="20577"/>
          <ac:spMkLst>
            <pc:docMk/>
            <pc:sldMk cId="0" sldId="263"/>
            <ac:spMk id="273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ABE901CD-8877-8DE5-9680-9FA1BC9332CC}" dt="2023-06-23T19:44:47.392" v="41" actId="14100"/>
        <pc:sldMkLst>
          <pc:docMk/>
          <pc:sldMk cId="0" sldId="266"/>
        </pc:sldMkLst>
        <pc:spChg chg="mod">
          <ac:chgData name="Fox, Jenna Elizabeth" userId="S::jef5600@psu.edu::9fa38525-ec20-451f-b9c6-051aade207ad" providerId="AD" clId="Web-{ABE901CD-8877-8DE5-9680-9FA1BC9332CC}" dt="2023-06-23T19:44:47.392" v="41" actId="14100"/>
          <ac:spMkLst>
            <pc:docMk/>
            <pc:sldMk cId="0" sldId="266"/>
            <ac:spMk id="299" creationId="{00000000-0000-0000-0000-000000000000}"/>
          </ac:spMkLst>
        </pc:spChg>
      </pc:sldChg>
      <pc:sldChg chg="addSp delSp modSp">
        <pc:chgData name="Fox, Jenna Elizabeth" userId="S::jef5600@psu.edu::9fa38525-ec20-451f-b9c6-051aade207ad" providerId="AD" clId="Web-{ABE901CD-8877-8DE5-9680-9FA1BC9332CC}" dt="2023-06-23T19:50:16.371" v="137" actId="14100"/>
        <pc:sldMkLst>
          <pc:docMk/>
          <pc:sldMk cId="0" sldId="267"/>
        </pc:sldMkLst>
        <pc:spChg chg="mod">
          <ac:chgData name="Fox, Jenna Elizabeth" userId="S::jef5600@psu.edu::9fa38525-ec20-451f-b9c6-051aade207ad" providerId="AD" clId="Web-{ABE901CD-8877-8DE5-9680-9FA1BC9332CC}" dt="2023-06-23T19:45:48.254" v="52" actId="20577"/>
          <ac:spMkLst>
            <pc:docMk/>
            <pc:sldMk cId="0" sldId="267"/>
            <ac:spMk id="308" creationId="{00000000-0000-0000-0000-000000000000}"/>
          </ac:spMkLst>
        </pc:spChg>
        <pc:spChg chg="mod">
          <ac:chgData name="Fox, Jenna Elizabeth" userId="S::jef5600@psu.edu::9fa38525-ec20-451f-b9c6-051aade207ad" providerId="AD" clId="Web-{ABE901CD-8877-8DE5-9680-9FA1BC9332CC}" dt="2023-06-23T19:49:00.775" v="128" actId="20577"/>
          <ac:spMkLst>
            <pc:docMk/>
            <pc:sldMk cId="0" sldId="267"/>
            <ac:spMk id="309" creationId="{00000000-0000-0000-0000-000000000000}"/>
          </ac:spMkLst>
        </pc:spChg>
        <pc:picChg chg="add del mod">
          <ac:chgData name="Fox, Jenna Elizabeth" userId="S::jef5600@psu.edu::9fa38525-ec20-451f-b9c6-051aade207ad" providerId="AD" clId="Web-{ABE901CD-8877-8DE5-9680-9FA1BC9332CC}" dt="2023-06-23T19:49:28.682" v="131"/>
          <ac:picMkLst>
            <pc:docMk/>
            <pc:sldMk cId="0" sldId="267"/>
            <ac:picMk id="2" creationId="{946DBAA5-0BE5-16D8-1207-D3D76DF77339}"/>
          </ac:picMkLst>
        </pc:picChg>
        <pc:picChg chg="add del mod">
          <ac:chgData name="Fox, Jenna Elizabeth" userId="S::jef5600@psu.edu::9fa38525-ec20-451f-b9c6-051aade207ad" providerId="AD" clId="Web-{ABE901CD-8877-8DE5-9680-9FA1BC9332CC}" dt="2023-06-23T19:49:32.073" v="133"/>
          <ac:picMkLst>
            <pc:docMk/>
            <pc:sldMk cId="0" sldId="267"/>
            <ac:picMk id="3" creationId="{F251D0F1-7CFB-73E6-B080-F1C71049AE4A}"/>
          </ac:picMkLst>
        </pc:picChg>
        <pc:picChg chg="add mod">
          <ac:chgData name="Fox, Jenna Elizabeth" userId="S::jef5600@psu.edu::9fa38525-ec20-451f-b9c6-051aade207ad" providerId="AD" clId="Web-{ABE901CD-8877-8DE5-9680-9FA1BC9332CC}" dt="2023-06-23T19:50:16.371" v="137" actId="14100"/>
          <ac:picMkLst>
            <pc:docMk/>
            <pc:sldMk cId="0" sldId="267"/>
            <ac:picMk id="4" creationId="{6D95502C-8374-BE7D-D164-9F981E6AF3A0}"/>
          </ac:picMkLst>
        </pc:picChg>
      </pc:sldChg>
      <pc:sldChg chg="modSp">
        <pc:chgData name="Fox, Jenna Elizabeth" userId="S::jef5600@psu.edu::9fa38525-ec20-451f-b9c6-051aade207ad" providerId="AD" clId="Web-{ABE901CD-8877-8DE5-9680-9FA1BC9332CC}" dt="2023-06-23T19:50:52.687" v="141" actId="20577"/>
        <pc:sldMkLst>
          <pc:docMk/>
          <pc:sldMk cId="0" sldId="270"/>
        </pc:sldMkLst>
        <pc:spChg chg="mod">
          <ac:chgData name="Fox, Jenna Elizabeth" userId="S::jef5600@psu.edu::9fa38525-ec20-451f-b9c6-051aade207ad" providerId="AD" clId="Web-{ABE901CD-8877-8DE5-9680-9FA1BC9332CC}" dt="2023-06-23T19:50:52.687" v="141" actId="20577"/>
          <ac:spMkLst>
            <pc:docMk/>
            <pc:sldMk cId="0" sldId="270"/>
            <ac:spMk id="332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ABE901CD-8877-8DE5-9680-9FA1BC9332CC}" dt="2023-06-23T19:54:51.489" v="298" actId="20577"/>
        <pc:sldMkLst>
          <pc:docMk/>
          <pc:sldMk cId="0" sldId="280"/>
        </pc:sldMkLst>
        <pc:spChg chg="mod">
          <ac:chgData name="Fox, Jenna Elizabeth" userId="S::jef5600@psu.edu::9fa38525-ec20-451f-b9c6-051aade207ad" providerId="AD" clId="Web-{ABE901CD-8877-8DE5-9680-9FA1BC9332CC}" dt="2023-06-23T19:54:51.489" v="298" actId="20577"/>
          <ac:spMkLst>
            <pc:docMk/>
            <pc:sldMk cId="0" sldId="280"/>
            <ac:spMk id="409" creationId="{00000000-0000-0000-0000-000000000000}"/>
          </ac:spMkLst>
        </pc:spChg>
      </pc:sldChg>
    </pc:docChg>
  </pc:docChgLst>
  <pc:docChgLst>
    <pc:chgData name="Connelly, Brooke Alexandra" userId="S::bac6128@psu.edu::d2d11190-adbd-4f9e-81f3-c2c768069c60" providerId="AD" clId="Web-{1530FF74-4F05-CCD3-1416-53436CEB3A56}"/>
    <pc:docChg chg="modSld">
      <pc:chgData name="Connelly, Brooke Alexandra" userId="S::bac6128@psu.edu::d2d11190-adbd-4f9e-81f3-c2c768069c60" providerId="AD" clId="Web-{1530FF74-4F05-CCD3-1416-53436CEB3A56}" dt="2024-06-30T22:52:30.966" v="35" actId="1076"/>
      <pc:docMkLst>
        <pc:docMk/>
      </pc:docMkLst>
      <pc:sldChg chg="addSp modSp">
        <pc:chgData name="Connelly, Brooke Alexandra" userId="S::bac6128@psu.edu::d2d11190-adbd-4f9e-81f3-c2c768069c60" providerId="AD" clId="Web-{1530FF74-4F05-CCD3-1416-53436CEB3A56}" dt="2024-06-30T22:52:30.966" v="35" actId="1076"/>
        <pc:sldMkLst>
          <pc:docMk/>
          <pc:sldMk cId="3857179707" sldId="301"/>
        </pc:sldMkLst>
        <pc:picChg chg="mod">
          <ac:chgData name="Connelly, Brooke Alexandra" userId="S::bac6128@psu.edu::d2d11190-adbd-4f9e-81f3-c2c768069c60" providerId="AD" clId="Web-{1530FF74-4F05-CCD3-1416-53436CEB3A56}" dt="2024-06-30T19:43:01.964" v="11" actId="1076"/>
          <ac:picMkLst>
            <pc:docMk/>
            <pc:sldMk cId="3857179707" sldId="301"/>
            <ac:picMk id="2" creationId="{54DC6167-18E6-91C1-079E-E7B08F6E4C4C}"/>
          </ac:picMkLst>
        </pc:picChg>
        <pc:picChg chg="add mod modCrop">
          <ac:chgData name="Connelly, Brooke Alexandra" userId="S::bac6128@psu.edu::d2d11190-adbd-4f9e-81f3-c2c768069c60" providerId="AD" clId="Web-{1530FF74-4F05-CCD3-1416-53436CEB3A56}" dt="2024-06-30T19:50:17.513" v="34" actId="1076"/>
          <ac:picMkLst>
            <pc:docMk/>
            <pc:sldMk cId="3857179707" sldId="301"/>
            <ac:picMk id="3" creationId="{880BF525-1F3E-48C1-E956-807A5A07D49A}"/>
          </ac:picMkLst>
        </pc:picChg>
        <pc:picChg chg="add mod">
          <ac:chgData name="Connelly, Brooke Alexandra" userId="S::bac6128@psu.edu::d2d11190-adbd-4f9e-81f3-c2c768069c60" providerId="AD" clId="Web-{1530FF74-4F05-CCD3-1416-53436CEB3A56}" dt="2024-06-30T22:52:30.966" v="35" actId="1076"/>
          <ac:picMkLst>
            <pc:docMk/>
            <pc:sldMk cId="3857179707" sldId="301"/>
            <ac:picMk id="4" creationId="{75293EBF-D7B1-1E1F-249B-5B30A6A69C50}"/>
          </ac:picMkLst>
        </pc:picChg>
        <pc:picChg chg="add mod">
          <ac:chgData name="Connelly, Brooke Alexandra" userId="S::bac6128@psu.edu::d2d11190-adbd-4f9e-81f3-c2c768069c60" providerId="AD" clId="Web-{1530FF74-4F05-CCD3-1416-53436CEB3A56}" dt="2024-06-30T19:49:54.106" v="30" actId="1076"/>
          <ac:picMkLst>
            <pc:docMk/>
            <pc:sldMk cId="3857179707" sldId="301"/>
            <ac:picMk id="5" creationId="{82696D37-00D1-F843-27E7-129039067702}"/>
          </ac:picMkLst>
        </pc:picChg>
      </pc:sldChg>
    </pc:docChg>
  </pc:docChgLst>
  <pc:docChgLst>
    <pc:chgData name="Ortiz, Jackson" userId="S::jto5166@psu.edu::d17fbcd9-3ac7-4865-9723-cd7aae299e5a" providerId="AD" clId="Web-{EC69FA67-BD63-84F9-4C25-83E02649B651}"/>
    <pc:docChg chg="modSld">
      <pc:chgData name="Ortiz, Jackson" userId="S::jto5166@psu.edu::d17fbcd9-3ac7-4865-9723-cd7aae299e5a" providerId="AD" clId="Web-{EC69FA67-BD63-84F9-4C25-83E02649B651}" dt="2023-08-04T18:10:19.692" v="398" actId="20577"/>
      <pc:docMkLst>
        <pc:docMk/>
      </pc:docMkLst>
      <pc:sldChg chg="modSp">
        <pc:chgData name="Ortiz, Jackson" userId="S::jto5166@psu.edu::d17fbcd9-3ac7-4865-9723-cd7aae299e5a" providerId="AD" clId="Web-{EC69FA67-BD63-84F9-4C25-83E02649B651}" dt="2023-08-04T18:10:19.692" v="398" actId="20577"/>
        <pc:sldMkLst>
          <pc:docMk/>
          <pc:sldMk cId="3609715511" sldId="290"/>
        </pc:sldMkLst>
        <pc:spChg chg="mod">
          <ac:chgData name="Ortiz, Jackson" userId="S::jto5166@psu.edu::d17fbcd9-3ac7-4865-9723-cd7aae299e5a" providerId="AD" clId="Web-{EC69FA67-BD63-84F9-4C25-83E02649B651}" dt="2023-08-04T17:46:45.788" v="353" actId="1076"/>
          <ac:spMkLst>
            <pc:docMk/>
            <pc:sldMk cId="3609715511" sldId="290"/>
            <ac:spMk id="2" creationId="{BE93A35E-A543-CE48-507E-66D899170657}"/>
          </ac:spMkLst>
        </pc:spChg>
        <pc:spChg chg="mod">
          <ac:chgData name="Ortiz, Jackson" userId="S::jto5166@psu.edu::d17fbcd9-3ac7-4865-9723-cd7aae299e5a" providerId="AD" clId="Web-{EC69FA67-BD63-84F9-4C25-83E02649B651}" dt="2023-08-04T18:10:19.692" v="398" actId="20577"/>
          <ac:spMkLst>
            <pc:docMk/>
            <pc:sldMk cId="3609715511" sldId="290"/>
            <ac:spMk id="3" creationId="{B6C97C92-46AF-5329-8093-48AF0D153DC1}"/>
          </ac:spMkLst>
        </pc:spChg>
      </pc:sldChg>
    </pc:docChg>
  </pc:docChgLst>
  <pc:docChgLst>
    <pc:chgData name="Fox, Jenna Elizabeth" userId="S::jef5600@psu.edu::9fa38525-ec20-451f-b9c6-051aade207ad" providerId="AD" clId="Web-{235265B2-6CED-D8CC-F77F-CD63ABABAD3B}"/>
    <pc:docChg chg="sldOrd">
      <pc:chgData name="Fox, Jenna Elizabeth" userId="S::jef5600@psu.edu::9fa38525-ec20-451f-b9c6-051aade207ad" providerId="AD" clId="Web-{235265B2-6CED-D8CC-F77F-CD63ABABAD3B}" dt="2023-08-06T18:15:18.985" v="0"/>
      <pc:docMkLst>
        <pc:docMk/>
      </pc:docMkLst>
      <pc:sldChg chg="ord">
        <pc:chgData name="Fox, Jenna Elizabeth" userId="S::jef5600@psu.edu::9fa38525-ec20-451f-b9c6-051aade207ad" providerId="AD" clId="Web-{235265B2-6CED-D8CC-F77F-CD63ABABAD3B}" dt="2023-08-06T18:15:18.985" v="0"/>
        <pc:sldMkLst>
          <pc:docMk/>
          <pc:sldMk cId="0" sldId="273"/>
        </pc:sldMkLst>
      </pc:sldChg>
    </pc:docChg>
  </pc:docChgLst>
  <pc:docChgLst>
    <pc:chgData name="Glickman, Evan David" userId="S::edg5242@psu.edu::acb503bb-95cf-478f-9879-e9eada496577" providerId="AD" clId="Web-{3A507478-141E-339D-886F-6267583AE0C6}"/>
    <pc:docChg chg="modSld">
      <pc:chgData name="Glickman, Evan David" userId="S::edg5242@psu.edu::acb503bb-95cf-478f-9879-e9eada496577" providerId="AD" clId="Web-{3A507478-141E-339D-886F-6267583AE0C6}" dt="2024-09-02T19:09:38.209" v="38" actId="1076"/>
      <pc:docMkLst>
        <pc:docMk/>
      </pc:docMkLst>
      <pc:sldChg chg="addSp delSp modSp">
        <pc:chgData name="Glickman, Evan David" userId="S::edg5242@psu.edu::acb503bb-95cf-478f-9879-e9eada496577" providerId="AD" clId="Web-{3A507478-141E-339D-886F-6267583AE0C6}" dt="2024-09-02T19:09:38.209" v="38" actId="1076"/>
        <pc:sldMkLst>
          <pc:docMk/>
          <pc:sldMk cId="1909345882" sldId="291"/>
        </pc:sldMkLst>
        <pc:spChg chg="mod">
          <ac:chgData name="Glickman, Evan David" userId="S::edg5242@psu.edu::acb503bb-95cf-478f-9879-e9eada496577" providerId="AD" clId="Web-{3A507478-141E-339D-886F-6267583AE0C6}" dt="2024-09-02T19:08:00.141" v="19" actId="20577"/>
          <ac:spMkLst>
            <pc:docMk/>
            <pc:sldMk cId="1909345882" sldId="291"/>
            <ac:spMk id="3" creationId="{5DE7297D-9C2E-9A44-D8F4-F0291D4A51C4}"/>
          </ac:spMkLst>
        </pc:spChg>
        <pc:picChg chg="del">
          <ac:chgData name="Glickman, Evan David" userId="S::edg5242@psu.edu::acb503bb-95cf-478f-9879-e9eada496577" providerId="AD" clId="Web-{3A507478-141E-339D-886F-6267583AE0C6}" dt="2024-09-02T19:07:40.265" v="5"/>
          <ac:picMkLst>
            <pc:docMk/>
            <pc:sldMk cId="1909345882" sldId="291"/>
            <ac:picMk id="5" creationId="{52C7F7C8-7ADC-CC78-0E70-269EE571DA90}"/>
          </ac:picMkLst>
        </pc:picChg>
        <pc:picChg chg="mod">
          <ac:chgData name="Glickman, Evan David" userId="S::edg5242@psu.edu::acb503bb-95cf-478f-9879-e9eada496577" providerId="AD" clId="Web-{3A507478-141E-339D-886F-6267583AE0C6}" dt="2024-09-02T19:07:41.593" v="6" actId="1076"/>
          <ac:picMkLst>
            <pc:docMk/>
            <pc:sldMk cId="1909345882" sldId="291"/>
            <ac:picMk id="6" creationId="{939C600F-D855-F4F0-E354-9E382AAF4453}"/>
          </ac:picMkLst>
        </pc:picChg>
        <pc:picChg chg="del">
          <ac:chgData name="Glickman, Evan David" userId="S::edg5242@psu.edu::acb503bb-95cf-478f-9879-e9eada496577" providerId="AD" clId="Web-{3A507478-141E-339D-886F-6267583AE0C6}" dt="2024-09-02T19:07:39.624" v="4"/>
          <ac:picMkLst>
            <pc:docMk/>
            <pc:sldMk cId="1909345882" sldId="291"/>
            <ac:picMk id="7" creationId="{91FCE6CE-3244-9CC1-269C-AF47B58A10EC}"/>
          </ac:picMkLst>
        </pc:picChg>
        <pc:picChg chg="del">
          <ac:chgData name="Glickman, Evan David" userId="S::edg5242@psu.edu::acb503bb-95cf-478f-9879-e9eada496577" providerId="AD" clId="Web-{3A507478-141E-339D-886F-6267583AE0C6}" dt="2024-09-02T19:07:34.780" v="2"/>
          <ac:picMkLst>
            <pc:docMk/>
            <pc:sldMk cId="1909345882" sldId="291"/>
            <ac:picMk id="8" creationId="{96F99807-9B0A-7A06-4E07-BDC41C122432}"/>
          </ac:picMkLst>
        </pc:picChg>
        <pc:picChg chg="del">
          <ac:chgData name="Glickman, Evan David" userId="S::edg5242@psu.edu::acb503bb-95cf-478f-9879-e9eada496577" providerId="AD" clId="Web-{3A507478-141E-339D-886F-6267583AE0C6}" dt="2024-09-02T19:07:39.155" v="3"/>
          <ac:picMkLst>
            <pc:docMk/>
            <pc:sldMk cId="1909345882" sldId="291"/>
            <ac:picMk id="9" creationId="{2E347B13-8E31-ECA1-F813-298FBAFD6618}"/>
          </ac:picMkLst>
        </pc:picChg>
        <pc:picChg chg="del">
          <ac:chgData name="Glickman, Evan David" userId="S::edg5242@psu.edu::acb503bb-95cf-478f-9879-e9eada496577" providerId="AD" clId="Web-{3A507478-141E-339D-886F-6267583AE0C6}" dt="2024-09-02T19:07:33.952" v="1"/>
          <ac:picMkLst>
            <pc:docMk/>
            <pc:sldMk cId="1909345882" sldId="291"/>
            <ac:picMk id="10" creationId="{CF8A1ABD-07EF-67A7-43A9-BE90FF553D49}"/>
          </ac:picMkLst>
        </pc:picChg>
        <pc:picChg chg="mod">
          <ac:chgData name="Glickman, Evan David" userId="S::edg5242@psu.edu::acb503bb-95cf-478f-9879-e9eada496577" providerId="AD" clId="Web-{3A507478-141E-339D-886F-6267583AE0C6}" dt="2024-09-02T19:07:43.265" v="7" actId="1076"/>
          <ac:picMkLst>
            <pc:docMk/>
            <pc:sldMk cId="1909345882" sldId="291"/>
            <ac:picMk id="11" creationId="{512D0457-AFB9-F7CB-FF8E-E630539BF021}"/>
          </ac:picMkLst>
        </pc:picChg>
        <pc:picChg chg="del">
          <ac:chgData name="Glickman, Evan David" userId="S::edg5242@psu.edu::acb503bb-95cf-478f-9879-e9eada496577" providerId="AD" clId="Web-{3A507478-141E-339D-886F-6267583AE0C6}" dt="2024-09-02T19:07:32.952" v="0"/>
          <ac:picMkLst>
            <pc:docMk/>
            <pc:sldMk cId="1909345882" sldId="291"/>
            <ac:picMk id="12" creationId="{DB400BAD-4F3B-5984-B34B-4D6E810D6ECF}"/>
          </ac:picMkLst>
        </pc:picChg>
        <pc:picChg chg="add mod">
          <ac:chgData name="Glickman, Evan David" userId="S::edg5242@psu.edu::acb503bb-95cf-478f-9879-e9eada496577" providerId="AD" clId="Web-{3A507478-141E-339D-886F-6267583AE0C6}" dt="2024-09-02T19:09:25.177" v="30" actId="1076"/>
          <ac:picMkLst>
            <pc:docMk/>
            <pc:sldMk cId="1909345882" sldId="291"/>
            <ac:picMk id="13" creationId="{2A8C526F-4152-28E7-08DB-379DDDE17629}"/>
          </ac:picMkLst>
        </pc:picChg>
        <pc:picChg chg="add mod">
          <ac:chgData name="Glickman, Evan David" userId="S::edg5242@psu.edu::acb503bb-95cf-478f-9879-e9eada496577" providerId="AD" clId="Web-{3A507478-141E-339D-886F-6267583AE0C6}" dt="2024-09-02T19:09:26.567" v="31" actId="1076"/>
          <ac:picMkLst>
            <pc:docMk/>
            <pc:sldMk cId="1909345882" sldId="291"/>
            <ac:picMk id="14" creationId="{040F5D1C-D624-333D-CC07-E6F29AA1C958}"/>
          </ac:picMkLst>
        </pc:picChg>
        <pc:picChg chg="add mod">
          <ac:chgData name="Glickman, Evan David" userId="S::edg5242@psu.edu::acb503bb-95cf-478f-9879-e9eada496577" providerId="AD" clId="Web-{3A507478-141E-339D-886F-6267583AE0C6}" dt="2024-09-02T19:09:34.240" v="35" actId="14100"/>
          <ac:picMkLst>
            <pc:docMk/>
            <pc:sldMk cId="1909345882" sldId="291"/>
            <ac:picMk id="15" creationId="{113CE9F5-16E3-B050-BB6A-906DA5699B2E}"/>
          </ac:picMkLst>
        </pc:picChg>
        <pc:picChg chg="add mod">
          <ac:chgData name="Glickman, Evan David" userId="S::edg5242@psu.edu::acb503bb-95cf-478f-9879-e9eada496577" providerId="AD" clId="Web-{3A507478-141E-339D-886F-6267583AE0C6}" dt="2024-09-02T19:09:38.209" v="38" actId="1076"/>
          <ac:picMkLst>
            <pc:docMk/>
            <pc:sldMk cId="1909345882" sldId="291"/>
            <ac:picMk id="16" creationId="{361C94AF-E20E-92BE-90E5-2990591D9D1A}"/>
          </ac:picMkLst>
        </pc:picChg>
      </pc:sldChg>
    </pc:docChg>
  </pc:docChgLst>
  <pc:docChgLst>
    <pc:chgData name="Feliciano, Daniel" userId="S::dqf5308@psu.edu::905a2b6f-2ca4-4d35-8185-a703213acc9b" providerId="AD" clId="Web-{E4707B70-19F7-6B61-C9AD-0547DB6F62B0}"/>
    <pc:docChg chg="modSld">
      <pc:chgData name="Feliciano, Daniel" userId="S::dqf5308@psu.edu::905a2b6f-2ca4-4d35-8185-a703213acc9b" providerId="AD" clId="Web-{E4707B70-19F7-6B61-C9AD-0547DB6F62B0}" dt="2023-08-30T15:48:45.191" v="3" actId="20577"/>
      <pc:docMkLst>
        <pc:docMk/>
      </pc:docMkLst>
      <pc:sldChg chg="modSp">
        <pc:chgData name="Feliciano, Daniel" userId="S::dqf5308@psu.edu::905a2b6f-2ca4-4d35-8185-a703213acc9b" providerId="AD" clId="Web-{E4707B70-19F7-6B61-C9AD-0547DB6F62B0}" dt="2023-08-30T15:48:45.191" v="3" actId="20577"/>
        <pc:sldMkLst>
          <pc:docMk/>
          <pc:sldMk cId="0" sldId="281"/>
        </pc:sldMkLst>
        <pc:spChg chg="mod">
          <ac:chgData name="Feliciano, Daniel" userId="S::dqf5308@psu.edu::905a2b6f-2ca4-4d35-8185-a703213acc9b" providerId="AD" clId="Web-{E4707B70-19F7-6B61-C9AD-0547DB6F62B0}" dt="2023-08-30T15:48:45.191" v="3" actId="20577"/>
          <ac:spMkLst>
            <pc:docMk/>
            <pc:sldMk cId="0" sldId="281"/>
            <ac:spMk id="416" creationId="{00000000-0000-0000-0000-000000000000}"/>
          </ac:spMkLst>
        </pc:spChg>
      </pc:sldChg>
    </pc:docChg>
  </pc:docChgLst>
  <pc:docChgLst>
    <pc:chgData name="Fox, Jenna Elizabeth" userId="S::jef5600@psu.edu::9fa38525-ec20-451f-b9c6-051aade207ad" providerId="AD" clId="Web-{478B0615-D6DC-FA78-6F97-BDAEEE448EA4}"/>
    <pc:docChg chg="addSld modSld">
      <pc:chgData name="Fox, Jenna Elizabeth" userId="S::jef5600@psu.edu::9fa38525-ec20-451f-b9c6-051aade207ad" providerId="AD" clId="Web-{478B0615-D6DC-FA78-6F97-BDAEEE448EA4}" dt="2023-08-01T01:26:02.081" v="187" actId="20577"/>
      <pc:docMkLst>
        <pc:docMk/>
      </pc:docMkLst>
      <pc:sldChg chg="addSp modSp">
        <pc:chgData name="Fox, Jenna Elizabeth" userId="S::jef5600@psu.edu::9fa38525-ec20-451f-b9c6-051aade207ad" providerId="AD" clId="Web-{478B0615-D6DC-FA78-6F97-BDAEEE448EA4}" dt="2023-08-01T01:14:18.014" v="139" actId="14100"/>
        <pc:sldMkLst>
          <pc:docMk/>
          <pc:sldMk cId="0" sldId="262"/>
        </pc:sldMkLst>
        <pc:spChg chg="mod">
          <ac:chgData name="Fox, Jenna Elizabeth" userId="S::jef5600@psu.edu::9fa38525-ec20-451f-b9c6-051aade207ad" providerId="AD" clId="Web-{478B0615-D6DC-FA78-6F97-BDAEEE448EA4}" dt="2023-08-01T01:14:05.169" v="136" actId="20577"/>
          <ac:spMkLst>
            <pc:docMk/>
            <pc:sldMk cId="0" sldId="262"/>
            <ac:spMk id="263" creationId="{00000000-0000-0000-0000-000000000000}"/>
          </ac:spMkLst>
        </pc:spChg>
        <pc:picChg chg="add mod">
          <ac:chgData name="Fox, Jenna Elizabeth" userId="S::jef5600@psu.edu::9fa38525-ec20-451f-b9c6-051aade207ad" providerId="AD" clId="Web-{478B0615-D6DC-FA78-6F97-BDAEEE448EA4}" dt="2023-08-01T01:14:18.014" v="139" actId="14100"/>
          <ac:picMkLst>
            <pc:docMk/>
            <pc:sldMk cId="0" sldId="262"/>
            <ac:picMk id="2" creationId="{B4613D21-E07F-06A7-96C1-FDC751ABA04C}"/>
          </ac:picMkLst>
        </pc:picChg>
      </pc:sldChg>
      <pc:sldChg chg="modSp">
        <pc:chgData name="Fox, Jenna Elizabeth" userId="S::jef5600@psu.edu::9fa38525-ec20-451f-b9c6-051aade207ad" providerId="AD" clId="Web-{478B0615-D6DC-FA78-6F97-BDAEEE448EA4}" dt="2023-08-01T01:26:02.081" v="187" actId="20577"/>
        <pc:sldMkLst>
          <pc:docMk/>
          <pc:sldMk cId="0" sldId="273"/>
        </pc:sldMkLst>
        <pc:spChg chg="mod">
          <ac:chgData name="Fox, Jenna Elizabeth" userId="S::jef5600@psu.edu::9fa38525-ec20-451f-b9c6-051aade207ad" providerId="AD" clId="Web-{478B0615-D6DC-FA78-6F97-BDAEEE448EA4}" dt="2023-08-01T01:26:02.081" v="187" actId="20577"/>
          <ac:spMkLst>
            <pc:docMk/>
            <pc:sldMk cId="0" sldId="273"/>
            <ac:spMk id="357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478B0615-D6DC-FA78-6F97-BDAEEE448EA4}" dt="2023-08-01T01:10:36.335" v="79" actId="20577"/>
        <pc:sldMkLst>
          <pc:docMk/>
          <pc:sldMk cId="0" sldId="280"/>
        </pc:sldMkLst>
        <pc:spChg chg="mod">
          <ac:chgData name="Fox, Jenna Elizabeth" userId="S::jef5600@psu.edu::9fa38525-ec20-451f-b9c6-051aade207ad" providerId="AD" clId="Web-{478B0615-D6DC-FA78-6F97-BDAEEE448EA4}" dt="2023-08-01T01:10:36.335" v="79" actId="20577"/>
          <ac:spMkLst>
            <pc:docMk/>
            <pc:sldMk cId="0" sldId="280"/>
            <ac:spMk id="409" creationId="{00000000-0000-0000-0000-000000000000}"/>
          </ac:spMkLst>
        </pc:spChg>
      </pc:sldChg>
      <pc:sldChg chg="modSp new">
        <pc:chgData name="Fox, Jenna Elizabeth" userId="S::jef5600@psu.edu::9fa38525-ec20-451f-b9c6-051aade207ad" providerId="AD" clId="Web-{478B0615-D6DC-FA78-6F97-BDAEEE448EA4}" dt="2023-08-01T01:07:48.378" v="18" actId="20577"/>
        <pc:sldMkLst>
          <pc:docMk/>
          <pc:sldMk cId="1499993177" sldId="292"/>
        </pc:sldMkLst>
        <pc:spChg chg="mod">
          <ac:chgData name="Fox, Jenna Elizabeth" userId="S::jef5600@psu.edu::9fa38525-ec20-451f-b9c6-051aade207ad" providerId="AD" clId="Web-{478B0615-D6DC-FA78-6F97-BDAEEE448EA4}" dt="2023-08-01T01:07:48.378" v="18" actId="20577"/>
          <ac:spMkLst>
            <pc:docMk/>
            <pc:sldMk cId="1499993177" sldId="292"/>
            <ac:spMk id="2" creationId="{C582EFCC-7F81-5CF4-66A1-5E9F7306DACE}"/>
          </ac:spMkLst>
        </pc:spChg>
      </pc:sldChg>
    </pc:docChg>
  </pc:docChgLst>
  <pc:docChgLst>
    <pc:chgData name="Johnson, Aiden Matthew" userId="S::amj6535@psu.edu::10c0bf04-24fa-4add-817c-3609aa75e8f8" providerId="AD" clId="Web-{E7A7FFF4-8EBB-BCD6-5A99-B59105D5A08A}"/>
    <pc:docChg chg="modSld">
      <pc:chgData name="Johnson, Aiden Matthew" userId="S::amj6535@psu.edu::10c0bf04-24fa-4add-817c-3609aa75e8f8" providerId="AD" clId="Web-{E7A7FFF4-8EBB-BCD6-5A99-B59105D5A08A}" dt="2024-08-29T23:25:10.148" v="116" actId="1076"/>
      <pc:docMkLst>
        <pc:docMk/>
      </pc:docMkLst>
      <pc:sldChg chg="addSp modSp">
        <pc:chgData name="Johnson, Aiden Matthew" userId="S::amj6535@psu.edu::10c0bf04-24fa-4add-817c-3609aa75e8f8" providerId="AD" clId="Web-{E7A7FFF4-8EBB-BCD6-5A99-B59105D5A08A}" dt="2024-08-29T23:12:52.656" v="61" actId="688"/>
        <pc:sldMkLst>
          <pc:docMk/>
          <pc:sldMk cId="1451189490" sldId="298"/>
        </pc:sldMkLst>
        <pc:picChg chg="add mod">
          <ac:chgData name="Johnson, Aiden Matthew" userId="S::amj6535@psu.edu::10c0bf04-24fa-4add-817c-3609aa75e8f8" providerId="AD" clId="Web-{E7A7FFF4-8EBB-BCD6-5A99-B59105D5A08A}" dt="2024-08-29T23:12:52.656" v="61" actId="688"/>
          <ac:picMkLst>
            <pc:docMk/>
            <pc:sldMk cId="1451189490" sldId="298"/>
            <ac:picMk id="3" creationId="{D06B7843-5E16-E10F-6D5B-33FE21F95EBC}"/>
          </ac:picMkLst>
        </pc:picChg>
      </pc:sldChg>
      <pc:sldChg chg="addSp delSp modSp">
        <pc:chgData name="Johnson, Aiden Matthew" userId="S::amj6535@psu.edu::10c0bf04-24fa-4add-817c-3609aa75e8f8" providerId="AD" clId="Web-{E7A7FFF4-8EBB-BCD6-5A99-B59105D5A08A}" dt="2024-08-29T23:25:10.148" v="116" actId="1076"/>
        <pc:sldMkLst>
          <pc:docMk/>
          <pc:sldMk cId="2958414120" sldId="300"/>
        </pc:sldMkLst>
        <pc:spChg chg="add mod">
          <ac:chgData name="Johnson, Aiden Matthew" userId="S::amj6535@psu.edu::10c0bf04-24fa-4add-817c-3609aa75e8f8" providerId="AD" clId="Web-{E7A7FFF4-8EBB-BCD6-5A99-B59105D5A08A}" dt="2024-08-29T23:09:00.872" v="44" actId="1076"/>
          <ac:spMkLst>
            <pc:docMk/>
            <pc:sldMk cId="2958414120" sldId="300"/>
            <ac:spMk id="4" creationId="{79AA9934-6E39-3D92-00CD-15470E572C76}"/>
          </ac:spMkLst>
        </pc:spChg>
        <pc:spChg chg="mod">
          <ac:chgData name="Johnson, Aiden Matthew" userId="S::amj6535@psu.edu::10c0bf04-24fa-4add-817c-3609aa75e8f8" providerId="AD" clId="Web-{E7A7FFF4-8EBB-BCD6-5A99-B59105D5A08A}" dt="2024-08-29T23:24:57.163" v="113" actId="20577"/>
          <ac:spMkLst>
            <pc:docMk/>
            <pc:sldMk cId="2958414120" sldId="300"/>
            <ac:spMk id="302" creationId="{00000000-0000-0000-0000-000000000000}"/>
          </ac:spMkLst>
        </pc:spChg>
        <pc:picChg chg="add del mod">
          <ac:chgData name="Johnson, Aiden Matthew" userId="S::amj6535@psu.edu::10c0bf04-24fa-4add-817c-3609aa75e8f8" providerId="AD" clId="Web-{E7A7FFF4-8EBB-BCD6-5A99-B59105D5A08A}" dt="2024-08-29T23:05:40.885" v="6"/>
          <ac:picMkLst>
            <pc:docMk/>
            <pc:sldMk cId="2958414120" sldId="300"/>
            <ac:picMk id="2" creationId="{F096B41B-8167-3D41-07DA-A0CC188754BF}"/>
          </ac:picMkLst>
        </pc:picChg>
        <pc:picChg chg="add mod">
          <ac:chgData name="Johnson, Aiden Matthew" userId="S::amj6535@psu.edu::10c0bf04-24fa-4add-817c-3609aa75e8f8" providerId="AD" clId="Web-{E7A7FFF4-8EBB-BCD6-5A99-B59105D5A08A}" dt="2024-08-29T23:09:09.575" v="45" actId="1076"/>
          <ac:picMkLst>
            <pc:docMk/>
            <pc:sldMk cId="2958414120" sldId="300"/>
            <ac:picMk id="3" creationId="{02A664B1-C594-D525-4436-250FD5048281}"/>
          </ac:picMkLst>
        </pc:picChg>
        <pc:picChg chg="add mod">
          <ac:chgData name="Johnson, Aiden Matthew" userId="S::amj6535@psu.edu::10c0bf04-24fa-4add-817c-3609aa75e8f8" providerId="AD" clId="Web-{E7A7FFF4-8EBB-BCD6-5A99-B59105D5A08A}" dt="2024-08-29T23:25:10.148" v="116" actId="1076"/>
          <ac:picMkLst>
            <pc:docMk/>
            <pc:sldMk cId="2958414120" sldId="300"/>
            <ac:picMk id="5" creationId="{AE8206F5-4A86-7BDE-D449-499258B561AC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4:13.891" v="62"/>
          <ac:picMkLst>
            <pc:docMk/>
            <pc:sldMk cId="2958414120" sldId="300"/>
            <ac:picMk id="6" creationId="{25BEAC22-2C3B-5713-92AC-C8280D80E04C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52.283" v="100"/>
          <ac:picMkLst>
            <pc:docMk/>
            <pc:sldMk cId="2958414120" sldId="300"/>
            <ac:picMk id="7" creationId="{F6DA09D8-877A-949F-876C-091A4657451A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45.674" v="81"/>
          <ac:picMkLst>
            <pc:docMk/>
            <pc:sldMk cId="2958414120" sldId="300"/>
            <ac:picMk id="8" creationId="{91DEA1D0-3638-3B4E-F935-8F4C7A441B5D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45.674" v="80"/>
          <ac:picMkLst>
            <pc:docMk/>
            <pc:sldMk cId="2958414120" sldId="300"/>
            <ac:picMk id="9" creationId="{AEAA61B6-7AFD-3A18-93D9-AB4811BD1826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45.674" v="79"/>
          <ac:picMkLst>
            <pc:docMk/>
            <pc:sldMk cId="2958414120" sldId="300"/>
            <ac:picMk id="10" creationId="{C2E7E837-B46B-D94F-E0FA-7F4E0EBD5E57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45.674" v="78"/>
          <ac:picMkLst>
            <pc:docMk/>
            <pc:sldMk cId="2958414120" sldId="300"/>
            <ac:picMk id="11" creationId="{111547E7-5751-94A6-0E1D-816EAB30EE05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45.674" v="77"/>
          <ac:picMkLst>
            <pc:docMk/>
            <pc:sldMk cId="2958414120" sldId="300"/>
            <ac:picMk id="12" creationId="{0B5697CD-7D01-6A2D-7096-CCA5A740738D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45.674" v="76"/>
          <ac:picMkLst>
            <pc:docMk/>
            <pc:sldMk cId="2958414120" sldId="300"/>
            <ac:picMk id="13" creationId="{5776D88A-B5DC-73BB-0719-37ECAEB1DD83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45.674" v="75"/>
          <ac:picMkLst>
            <pc:docMk/>
            <pc:sldMk cId="2958414120" sldId="300"/>
            <ac:picMk id="14" creationId="{DC38436A-7EE3-BFA9-922B-338FBFD6BD2A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45.674" v="74"/>
          <ac:picMkLst>
            <pc:docMk/>
            <pc:sldMk cId="2958414120" sldId="300"/>
            <ac:picMk id="15" creationId="{C96FB39C-A9E0-6576-2C76-9DB90848A21D}"/>
          </ac:picMkLst>
        </pc:picChg>
        <pc:picChg chg="add del">
          <ac:chgData name="Johnson, Aiden Matthew" userId="S::amj6535@psu.edu::10c0bf04-24fa-4add-817c-3609aa75e8f8" providerId="AD" clId="Web-{E7A7FFF4-8EBB-BCD6-5A99-B59105D5A08A}" dt="2024-08-29T23:16:45.674" v="73"/>
          <ac:picMkLst>
            <pc:docMk/>
            <pc:sldMk cId="2958414120" sldId="300"/>
            <ac:picMk id="16" creationId="{5E881C83-3C7D-0647-F518-3F8368360095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6:51.752" v="99"/>
          <ac:picMkLst>
            <pc:docMk/>
            <pc:sldMk cId="2958414120" sldId="300"/>
            <ac:picMk id="17" creationId="{234F585E-047D-1A75-8C54-21E1604DE659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6:51.737" v="98"/>
          <ac:picMkLst>
            <pc:docMk/>
            <pc:sldMk cId="2958414120" sldId="300"/>
            <ac:picMk id="18" creationId="{6E7AF909-E8E6-51ED-9B7B-75278F7AC89D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6:51.737" v="97"/>
          <ac:picMkLst>
            <pc:docMk/>
            <pc:sldMk cId="2958414120" sldId="300"/>
            <ac:picMk id="19" creationId="{D9D1DC59-77BA-7126-926D-6DC71FDC30B6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6:51.737" v="96"/>
          <ac:picMkLst>
            <pc:docMk/>
            <pc:sldMk cId="2958414120" sldId="300"/>
            <ac:picMk id="20" creationId="{B712634C-9D88-017F-F8C3-E08F2A6C182F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6:51.737" v="95"/>
          <ac:picMkLst>
            <pc:docMk/>
            <pc:sldMk cId="2958414120" sldId="300"/>
            <ac:picMk id="21" creationId="{49D5E4AD-77B7-AAEB-4EBE-D0836CBEC12A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6:51.737" v="94"/>
          <ac:picMkLst>
            <pc:docMk/>
            <pc:sldMk cId="2958414120" sldId="300"/>
            <ac:picMk id="22" creationId="{0A22D0F6-CB6B-604B-0160-FD57E724AAB4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6:51.737" v="93"/>
          <ac:picMkLst>
            <pc:docMk/>
            <pc:sldMk cId="2958414120" sldId="300"/>
            <ac:picMk id="23" creationId="{2318AECB-9F68-9AC1-F94E-6985A50881E9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6:51.737" v="92"/>
          <ac:picMkLst>
            <pc:docMk/>
            <pc:sldMk cId="2958414120" sldId="300"/>
            <ac:picMk id="24" creationId="{5AB4083B-606F-4043-A169-8860E7F77D4B}"/>
          </ac:picMkLst>
        </pc:picChg>
        <pc:picChg chg="add del mod">
          <ac:chgData name="Johnson, Aiden Matthew" userId="S::amj6535@psu.edu::10c0bf04-24fa-4add-817c-3609aa75e8f8" providerId="AD" clId="Web-{E7A7FFF4-8EBB-BCD6-5A99-B59105D5A08A}" dt="2024-08-29T23:16:51.737" v="91"/>
          <ac:picMkLst>
            <pc:docMk/>
            <pc:sldMk cId="2958414120" sldId="300"/>
            <ac:picMk id="25" creationId="{3FC48DE5-8755-6898-E20F-A1654CDC9DDB}"/>
          </ac:picMkLst>
        </pc:picChg>
        <pc:picChg chg="add mod">
          <ac:chgData name="Johnson, Aiden Matthew" userId="S::amj6535@psu.edu::10c0bf04-24fa-4add-817c-3609aa75e8f8" providerId="AD" clId="Web-{E7A7FFF4-8EBB-BCD6-5A99-B59105D5A08A}" dt="2024-08-29T23:25:00.257" v="114" actId="1076"/>
          <ac:picMkLst>
            <pc:docMk/>
            <pc:sldMk cId="2958414120" sldId="300"/>
            <ac:picMk id="26" creationId="{F6A6C00B-F5E6-2E9B-C5BD-B76401441B99}"/>
          </ac:picMkLst>
        </pc:picChg>
      </pc:sldChg>
    </pc:docChg>
  </pc:docChgLst>
  <pc:docChgLst>
    <pc:chgData name="Fox, Jenna Elizabeth" userId="S::jef5600@psu.edu::9fa38525-ec20-451f-b9c6-051aade207ad" providerId="AD" clId="Web-{833BB1E1-1EAB-39C3-2739-2E24AB3ABEB1}"/>
    <pc:docChg chg="modSld">
      <pc:chgData name="Fox, Jenna Elizabeth" userId="S::jef5600@psu.edu::9fa38525-ec20-451f-b9c6-051aade207ad" providerId="AD" clId="Web-{833BB1E1-1EAB-39C3-2739-2E24AB3ABEB1}" dt="2023-07-23T23:16:19.961" v="112" actId="1076"/>
      <pc:docMkLst>
        <pc:docMk/>
      </pc:docMkLst>
      <pc:sldChg chg="addSp delSp modSp">
        <pc:chgData name="Fox, Jenna Elizabeth" userId="S::jef5600@psu.edu::9fa38525-ec20-451f-b9c6-051aade207ad" providerId="AD" clId="Web-{833BB1E1-1EAB-39C3-2739-2E24AB3ABEB1}" dt="2023-07-23T23:15:48.226" v="100" actId="1076"/>
        <pc:sldMkLst>
          <pc:docMk/>
          <pc:sldMk cId="0" sldId="275"/>
        </pc:sldMkLst>
        <pc:spChg chg="add mod">
          <ac:chgData name="Fox, Jenna Elizabeth" userId="S::jef5600@psu.edu::9fa38525-ec20-451f-b9c6-051aade207ad" providerId="AD" clId="Web-{833BB1E1-1EAB-39C3-2739-2E24AB3ABEB1}" dt="2023-07-23T23:15:48.226" v="100" actId="1076"/>
          <ac:spMkLst>
            <pc:docMk/>
            <pc:sldMk cId="0" sldId="275"/>
            <ac:spMk id="7" creationId="{CE8A4B0D-38D0-E9E6-AD72-F98D5E3AB3FD}"/>
          </ac:spMkLst>
        </pc:spChg>
        <pc:picChg chg="add mod modCrop">
          <ac:chgData name="Fox, Jenna Elizabeth" userId="S::jef5600@psu.edu::9fa38525-ec20-451f-b9c6-051aade207ad" providerId="AD" clId="Web-{833BB1E1-1EAB-39C3-2739-2E24AB3ABEB1}" dt="2023-07-23T23:14:56.864" v="72" actId="14100"/>
          <ac:picMkLst>
            <pc:docMk/>
            <pc:sldMk cId="0" sldId="275"/>
            <ac:picMk id="2" creationId="{84C3BE14-0E0C-726F-4798-FEEA422D59F8}"/>
          </ac:picMkLst>
        </pc:picChg>
        <pc:picChg chg="add mod modCrop">
          <ac:chgData name="Fox, Jenna Elizabeth" userId="S::jef5600@psu.edu::9fa38525-ec20-451f-b9c6-051aade207ad" providerId="AD" clId="Web-{833BB1E1-1EAB-39C3-2739-2E24AB3ABEB1}" dt="2023-07-23T23:15:03.130" v="74" actId="14100"/>
          <ac:picMkLst>
            <pc:docMk/>
            <pc:sldMk cId="0" sldId="275"/>
            <ac:picMk id="3" creationId="{59E8DA86-ADA0-7F1D-3D24-5D52E98BFA28}"/>
          </ac:picMkLst>
        </pc:picChg>
        <pc:picChg chg="add mod modCrop">
          <ac:chgData name="Fox, Jenna Elizabeth" userId="S::jef5600@psu.edu::9fa38525-ec20-451f-b9c6-051aade207ad" providerId="AD" clId="Web-{833BB1E1-1EAB-39C3-2739-2E24AB3ABEB1}" dt="2023-07-23T23:14:59.896" v="73" actId="14100"/>
          <ac:picMkLst>
            <pc:docMk/>
            <pc:sldMk cId="0" sldId="275"/>
            <ac:picMk id="4" creationId="{28540CFB-85E2-A4A5-EFF8-46728D14BF49}"/>
          </ac:picMkLst>
        </pc:picChg>
        <pc:picChg chg="add del mod">
          <ac:chgData name="Fox, Jenna Elizabeth" userId="S::jef5600@psu.edu::9fa38525-ec20-451f-b9c6-051aade207ad" providerId="AD" clId="Web-{833BB1E1-1EAB-39C3-2739-2E24AB3ABEB1}" dt="2023-07-23T23:14:10.316" v="65"/>
          <ac:picMkLst>
            <pc:docMk/>
            <pc:sldMk cId="0" sldId="275"/>
            <ac:picMk id="5" creationId="{19A37241-03C5-21D4-93D6-5984B0D834F3}"/>
          </ac:picMkLst>
        </pc:picChg>
        <pc:picChg chg="add mod">
          <ac:chgData name="Fox, Jenna Elizabeth" userId="S::jef5600@psu.edu::9fa38525-ec20-451f-b9c6-051aade207ad" providerId="AD" clId="Web-{833BB1E1-1EAB-39C3-2739-2E24AB3ABEB1}" dt="2023-07-23T23:15:10.021" v="75" actId="14100"/>
          <ac:picMkLst>
            <pc:docMk/>
            <pc:sldMk cId="0" sldId="275"/>
            <ac:picMk id="6" creationId="{BAB9DB8D-EED2-BFF7-9529-0B5810297915}"/>
          </ac:picMkLst>
        </pc:picChg>
        <pc:picChg chg="del mod">
          <ac:chgData name="Fox, Jenna Elizabeth" userId="S::jef5600@psu.edu::9fa38525-ec20-451f-b9c6-051aade207ad" providerId="AD" clId="Web-{833BB1E1-1EAB-39C3-2739-2E24AB3ABEB1}" dt="2023-07-23T23:14:07.581" v="63"/>
          <ac:picMkLst>
            <pc:docMk/>
            <pc:sldMk cId="0" sldId="275"/>
            <ac:picMk id="371" creationId="{00000000-0000-0000-0000-000000000000}"/>
          </ac:picMkLst>
        </pc:picChg>
      </pc:sldChg>
      <pc:sldChg chg="addSp delSp modSp">
        <pc:chgData name="Fox, Jenna Elizabeth" userId="S::jef5600@psu.edu::9fa38525-ec20-451f-b9c6-051aade207ad" providerId="AD" clId="Web-{833BB1E1-1EAB-39C3-2739-2E24AB3ABEB1}" dt="2023-07-23T23:16:19.961" v="112" actId="1076"/>
        <pc:sldMkLst>
          <pc:docMk/>
          <pc:sldMk cId="0" sldId="276"/>
        </pc:sldMkLst>
        <pc:spChg chg="add mod">
          <ac:chgData name="Fox, Jenna Elizabeth" userId="S::jef5600@psu.edu::9fa38525-ec20-451f-b9c6-051aade207ad" providerId="AD" clId="Web-{833BB1E1-1EAB-39C3-2739-2E24AB3ABEB1}" dt="2023-07-23T23:16:19.961" v="112" actId="1076"/>
          <ac:spMkLst>
            <pc:docMk/>
            <pc:sldMk cId="0" sldId="276"/>
            <ac:spMk id="7" creationId="{469BEAE2-B0AE-48CA-89E8-D5E7FF01C601}"/>
          </ac:spMkLst>
        </pc:spChg>
        <pc:picChg chg="add mod modCrop">
          <ac:chgData name="Fox, Jenna Elizabeth" userId="S::jef5600@psu.edu::9fa38525-ec20-451f-b9c6-051aade207ad" providerId="AD" clId="Web-{833BB1E1-1EAB-39C3-2739-2E24AB3ABEB1}" dt="2023-07-23T23:13:15.064" v="57" actId="1076"/>
          <ac:picMkLst>
            <pc:docMk/>
            <pc:sldMk cId="0" sldId="276"/>
            <ac:picMk id="2" creationId="{7331ACCD-A9DD-DCE1-E264-77254738309F}"/>
          </ac:picMkLst>
        </pc:picChg>
        <pc:picChg chg="add mod">
          <ac:chgData name="Fox, Jenna Elizabeth" userId="S::jef5600@psu.edu::9fa38525-ec20-451f-b9c6-051aade207ad" providerId="AD" clId="Web-{833BB1E1-1EAB-39C3-2739-2E24AB3ABEB1}" dt="2023-07-23T23:13:23.158" v="60" actId="1076"/>
          <ac:picMkLst>
            <pc:docMk/>
            <pc:sldMk cId="0" sldId="276"/>
            <ac:picMk id="3" creationId="{F3184276-E83C-F10D-5CA4-47272ED472B5}"/>
          </ac:picMkLst>
        </pc:picChg>
        <pc:picChg chg="add mod">
          <ac:chgData name="Fox, Jenna Elizabeth" userId="S::jef5600@psu.edu::9fa38525-ec20-451f-b9c6-051aade207ad" providerId="AD" clId="Web-{833BB1E1-1EAB-39C3-2739-2E24AB3ABEB1}" dt="2023-07-23T23:13:33.111" v="61" actId="1076"/>
          <ac:picMkLst>
            <pc:docMk/>
            <pc:sldMk cId="0" sldId="276"/>
            <ac:picMk id="4" creationId="{C98914DA-C80D-E8FC-0C0B-8E9AC73FBA06}"/>
          </ac:picMkLst>
        </pc:picChg>
        <pc:picChg chg="add mod modCrop">
          <ac:chgData name="Fox, Jenna Elizabeth" userId="S::jef5600@psu.edu::9fa38525-ec20-451f-b9c6-051aade207ad" providerId="AD" clId="Web-{833BB1E1-1EAB-39C3-2739-2E24AB3ABEB1}" dt="2023-07-23T23:13:37.486" v="62" actId="1076"/>
          <ac:picMkLst>
            <pc:docMk/>
            <pc:sldMk cId="0" sldId="276"/>
            <ac:picMk id="5" creationId="{BE7D14D8-988F-9FA9-7C78-9AE57AEF65E6}"/>
          </ac:picMkLst>
        </pc:picChg>
        <pc:picChg chg="add mod modCrop">
          <ac:chgData name="Fox, Jenna Elizabeth" userId="S::jef5600@psu.edu::9fa38525-ec20-451f-b9c6-051aade207ad" providerId="AD" clId="Web-{833BB1E1-1EAB-39C3-2739-2E24AB3ABEB1}" dt="2023-07-23T23:13:20.064" v="58" actId="1076"/>
          <ac:picMkLst>
            <pc:docMk/>
            <pc:sldMk cId="0" sldId="276"/>
            <ac:picMk id="6" creationId="{D8DAD405-449F-5D8A-9BCF-711A17D5AF2E}"/>
          </ac:picMkLst>
        </pc:picChg>
        <pc:picChg chg="del">
          <ac:chgData name="Fox, Jenna Elizabeth" userId="S::jef5600@psu.edu::9fa38525-ec20-451f-b9c6-051aade207ad" providerId="AD" clId="Web-{833BB1E1-1EAB-39C3-2739-2E24AB3ABEB1}" dt="2023-07-23T23:10:06.682" v="22"/>
          <ac:picMkLst>
            <pc:docMk/>
            <pc:sldMk cId="0" sldId="276"/>
            <ac:picMk id="376" creationId="{00000000-0000-0000-0000-000000000000}"/>
          </ac:picMkLst>
        </pc:picChg>
        <pc:picChg chg="del">
          <ac:chgData name="Fox, Jenna Elizabeth" userId="S::jef5600@psu.edu::9fa38525-ec20-451f-b9c6-051aade207ad" providerId="AD" clId="Web-{833BB1E1-1EAB-39C3-2739-2E24AB3ABEB1}" dt="2023-07-23T23:10:05.510" v="21"/>
          <ac:picMkLst>
            <pc:docMk/>
            <pc:sldMk cId="0" sldId="276"/>
            <ac:picMk id="377" creationId="{00000000-0000-0000-0000-000000000000}"/>
          </ac:picMkLst>
        </pc:picChg>
      </pc:sldChg>
    </pc:docChg>
  </pc:docChgLst>
  <pc:docChgLst>
    <pc:chgData name="Fox, Jenna Elizabeth" userId="S::jef5600@psu.edu::9fa38525-ec20-451f-b9c6-051aade207ad" providerId="AD" clId="Web-{59D6725C-BB2A-B0AB-4C4C-9A29B602EB85}"/>
    <pc:docChg chg="addSld modSld sldOrd">
      <pc:chgData name="Fox, Jenna Elizabeth" userId="S::jef5600@psu.edu::9fa38525-ec20-451f-b9c6-051aade207ad" providerId="AD" clId="Web-{59D6725C-BB2A-B0AB-4C4C-9A29B602EB85}" dt="2023-08-20T17:21:43.240" v="24" actId="1076"/>
      <pc:docMkLst>
        <pc:docMk/>
      </pc:docMkLst>
      <pc:sldChg chg="ord">
        <pc:chgData name="Fox, Jenna Elizabeth" userId="S::jef5600@psu.edu::9fa38525-ec20-451f-b9c6-051aade207ad" providerId="AD" clId="Web-{59D6725C-BB2A-B0AB-4C4C-9A29B602EB85}" dt="2023-08-20T17:06:10.556" v="1"/>
        <pc:sldMkLst>
          <pc:docMk/>
          <pc:sldMk cId="0" sldId="256"/>
        </pc:sldMkLst>
      </pc:sldChg>
      <pc:sldChg chg="addSp modSp new">
        <pc:chgData name="Fox, Jenna Elizabeth" userId="S::jef5600@psu.edu::9fa38525-ec20-451f-b9c6-051aade207ad" providerId="AD" clId="Web-{59D6725C-BB2A-B0AB-4C4C-9A29B602EB85}" dt="2023-08-20T17:21:43.240" v="24" actId="1076"/>
        <pc:sldMkLst>
          <pc:docMk/>
          <pc:sldMk cId="1679993833" sldId="294"/>
        </pc:sldMkLst>
        <pc:spChg chg="mod">
          <ac:chgData name="Fox, Jenna Elizabeth" userId="S::jef5600@psu.edu::9fa38525-ec20-451f-b9c6-051aade207ad" providerId="AD" clId="Web-{59D6725C-BB2A-B0AB-4C4C-9A29B602EB85}" dt="2023-08-20T17:09:11.256" v="5" actId="20577"/>
          <ac:spMkLst>
            <pc:docMk/>
            <pc:sldMk cId="1679993833" sldId="294"/>
            <ac:spMk id="2" creationId="{28040D16-3D72-15DC-7A33-90669916D19F}"/>
          </ac:spMkLst>
        </pc:spChg>
        <pc:spChg chg="mod">
          <ac:chgData name="Fox, Jenna Elizabeth" userId="S::jef5600@psu.edu::9fa38525-ec20-451f-b9c6-051aade207ad" providerId="AD" clId="Web-{59D6725C-BB2A-B0AB-4C4C-9A29B602EB85}" dt="2023-08-20T17:19:58.126" v="11" actId="20577"/>
          <ac:spMkLst>
            <pc:docMk/>
            <pc:sldMk cId="1679993833" sldId="294"/>
            <ac:spMk id="3" creationId="{85571E2D-2A3D-DF09-F864-1261BE805F48}"/>
          </ac:spMkLst>
        </pc:spChg>
        <pc:picChg chg="add mod">
          <ac:chgData name="Fox, Jenna Elizabeth" userId="S::jef5600@psu.edu::9fa38525-ec20-451f-b9c6-051aade207ad" providerId="AD" clId="Web-{59D6725C-BB2A-B0AB-4C4C-9A29B602EB85}" dt="2023-08-20T17:21:37.786" v="22" actId="1076"/>
          <ac:picMkLst>
            <pc:docMk/>
            <pc:sldMk cId="1679993833" sldId="294"/>
            <ac:picMk id="4" creationId="{AC5A36C4-7119-D3F9-4AC1-E723041857D2}"/>
          </ac:picMkLst>
        </pc:picChg>
        <pc:picChg chg="add mod">
          <ac:chgData name="Fox, Jenna Elizabeth" userId="S::jef5600@psu.edu::9fa38525-ec20-451f-b9c6-051aade207ad" providerId="AD" clId="Web-{59D6725C-BB2A-B0AB-4C4C-9A29B602EB85}" dt="2023-08-20T17:21:43.240" v="24" actId="1076"/>
          <ac:picMkLst>
            <pc:docMk/>
            <pc:sldMk cId="1679993833" sldId="294"/>
            <ac:picMk id="5" creationId="{14842BBD-739E-8455-99DF-399681F1ABC8}"/>
          </ac:picMkLst>
        </pc:picChg>
      </pc:sldChg>
    </pc:docChg>
  </pc:docChgLst>
  <pc:docChgLst>
    <pc:chgData name="Milanovich, Bailey" userId="d2dc2e6b-5c91-403f-9f9f-7ba2bd3f7a9a" providerId="ADAL" clId="{7740D6BC-1659-40B5-B614-5B9EC7E68A0A}"/>
    <pc:docChg chg="undo custSel modSld sldOrd">
      <pc:chgData name="Milanovich, Bailey" userId="d2dc2e6b-5c91-403f-9f9f-7ba2bd3f7a9a" providerId="ADAL" clId="{7740D6BC-1659-40B5-B614-5B9EC7E68A0A}" dt="2024-08-30T02:06:40.896" v="472" actId="1076"/>
      <pc:docMkLst>
        <pc:docMk/>
      </pc:docMkLst>
      <pc:sldChg chg="addSp delSp modSp mod">
        <pc:chgData name="Milanovich, Bailey" userId="d2dc2e6b-5c91-403f-9f9f-7ba2bd3f7a9a" providerId="ADAL" clId="{7740D6BC-1659-40B5-B614-5B9EC7E68A0A}" dt="2024-08-30T02:06:40.896" v="472" actId="1076"/>
        <pc:sldMkLst>
          <pc:docMk/>
          <pc:sldMk cId="0" sldId="275"/>
        </pc:sldMkLst>
        <pc:spChg chg="del mod">
          <ac:chgData name="Milanovich, Bailey" userId="d2dc2e6b-5c91-403f-9f9f-7ba2bd3f7a9a" providerId="ADAL" clId="{7740D6BC-1659-40B5-B614-5B9EC7E68A0A}" dt="2024-08-30T02:02:50.082" v="427" actId="478"/>
          <ac:spMkLst>
            <pc:docMk/>
            <pc:sldMk cId="0" sldId="275"/>
            <ac:spMk id="5" creationId="{50443344-9146-BE69-91BA-4C3CFF24B22E}"/>
          </ac:spMkLst>
        </pc:spChg>
        <pc:spChg chg="mod">
          <ac:chgData name="Milanovich, Bailey" userId="d2dc2e6b-5c91-403f-9f9f-7ba2bd3f7a9a" providerId="ADAL" clId="{7740D6BC-1659-40B5-B614-5B9EC7E68A0A}" dt="2024-08-30T02:02:28.508" v="420" actId="14100"/>
          <ac:spMkLst>
            <pc:docMk/>
            <pc:sldMk cId="0" sldId="275"/>
            <ac:spMk id="370" creationId="{00000000-0000-0000-0000-000000000000}"/>
          </ac:spMkLst>
        </pc:spChg>
        <pc:picChg chg="add mod">
          <ac:chgData name="Milanovich, Bailey" userId="d2dc2e6b-5c91-403f-9f9f-7ba2bd3f7a9a" providerId="ADAL" clId="{7740D6BC-1659-40B5-B614-5B9EC7E68A0A}" dt="2024-08-30T02:05:31.253" v="457" actId="1076"/>
          <ac:picMkLst>
            <pc:docMk/>
            <pc:sldMk cId="0" sldId="275"/>
            <ac:picMk id="3" creationId="{BE769C3E-A71F-C7A8-5572-AFEA7B950450}"/>
          </ac:picMkLst>
        </pc:picChg>
        <pc:picChg chg="add mod">
          <ac:chgData name="Milanovich, Bailey" userId="d2dc2e6b-5c91-403f-9f9f-7ba2bd3f7a9a" providerId="ADAL" clId="{7740D6BC-1659-40B5-B614-5B9EC7E68A0A}" dt="2024-08-30T02:05:45.249" v="460" actId="1076"/>
          <ac:picMkLst>
            <pc:docMk/>
            <pc:sldMk cId="0" sldId="275"/>
            <ac:picMk id="6" creationId="{05AC1CC8-B3AB-EC69-B649-E3905598935D}"/>
          </ac:picMkLst>
        </pc:picChg>
        <pc:picChg chg="add mod">
          <ac:chgData name="Milanovich, Bailey" userId="d2dc2e6b-5c91-403f-9f9f-7ba2bd3f7a9a" providerId="ADAL" clId="{7740D6BC-1659-40B5-B614-5B9EC7E68A0A}" dt="2024-08-30T02:05:34.538" v="458" actId="1076"/>
          <ac:picMkLst>
            <pc:docMk/>
            <pc:sldMk cId="0" sldId="275"/>
            <ac:picMk id="8" creationId="{65DE76E8-3977-28CE-38ED-E7B3D6585EB6}"/>
          </ac:picMkLst>
        </pc:picChg>
        <pc:picChg chg="add mod">
          <ac:chgData name="Milanovich, Bailey" userId="d2dc2e6b-5c91-403f-9f9f-7ba2bd3f7a9a" providerId="ADAL" clId="{7740D6BC-1659-40B5-B614-5B9EC7E68A0A}" dt="2024-08-30T02:05:47.306" v="461" actId="1076"/>
          <ac:picMkLst>
            <pc:docMk/>
            <pc:sldMk cId="0" sldId="275"/>
            <ac:picMk id="10" creationId="{05C0D3D5-CFA1-2207-4E20-3B032BCC2C64}"/>
          </ac:picMkLst>
        </pc:picChg>
        <pc:picChg chg="add mod">
          <ac:chgData name="Milanovich, Bailey" userId="d2dc2e6b-5c91-403f-9f9f-7ba2bd3f7a9a" providerId="ADAL" clId="{7740D6BC-1659-40B5-B614-5B9EC7E68A0A}" dt="2024-08-30T02:05:28.838" v="456" actId="1076"/>
          <ac:picMkLst>
            <pc:docMk/>
            <pc:sldMk cId="0" sldId="275"/>
            <ac:picMk id="12" creationId="{2E8ACF6E-38A1-2122-F768-C9E2990B35C9}"/>
          </ac:picMkLst>
        </pc:picChg>
        <pc:picChg chg="add mod modCrop">
          <ac:chgData name="Milanovich, Bailey" userId="d2dc2e6b-5c91-403f-9f9f-7ba2bd3f7a9a" providerId="ADAL" clId="{7740D6BC-1659-40B5-B614-5B9EC7E68A0A}" dt="2024-08-30T02:06:40.896" v="472" actId="1076"/>
          <ac:picMkLst>
            <pc:docMk/>
            <pc:sldMk cId="0" sldId="275"/>
            <ac:picMk id="14" creationId="{4AB387AF-2EFD-4FF7-D1BE-3B56EA768652}"/>
          </ac:picMkLst>
        </pc:picChg>
      </pc:sldChg>
      <pc:sldChg chg="addSp modSp mod ord">
        <pc:chgData name="Milanovich, Bailey" userId="d2dc2e6b-5c91-403f-9f9f-7ba2bd3f7a9a" providerId="ADAL" clId="{7740D6BC-1659-40B5-B614-5B9EC7E68A0A}" dt="2024-08-30T01:50:19.988" v="404" actId="20577"/>
        <pc:sldMkLst>
          <pc:docMk/>
          <pc:sldMk cId="4157076821" sldId="302"/>
        </pc:sldMkLst>
        <pc:spChg chg="mod">
          <ac:chgData name="Milanovich, Bailey" userId="d2dc2e6b-5c91-403f-9f9f-7ba2bd3f7a9a" providerId="ADAL" clId="{7740D6BC-1659-40B5-B614-5B9EC7E68A0A}" dt="2024-08-30T01:50:19.988" v="404" actId="20577"/>
          <ac:spMkLst>
            <pc:docMk/>
            <pc:sldMk cId="4157076821" sldId="302"/>
            <ac:spMk id="302" creationId="{00000000-0000-0000-0000-000000000000}"/>
          </ac:spMkLst>
        </pc:spChg>
        <pc:picChg chg="add mod modCrop">
          <ac:chgData name="Milanovich, Bailey" userId="d2dc2e6b-5c91-403f-9f9f-7ba2bd3f7a9a" providerId="ADAL" clId="{7740D6BC-1659-40B5-B614-5B9EC7E68A0A}" dt="2024-08-29T23:19:51.964" v="337" actId="1076"/>
          <ac:picMkLst>
            <pc:docMk/>
            <pc:sldMk cId="4157076821" sldId="302"/>
            <ac:picMk id="3" creationId="{D4C6FC7C-E0A1-67D0-4991-E4CE0E650222}"/>
          </ac:picMkLst>
        </pc:picChg>
        <pc:picChg chg="add mod ord">
          <ac:chgData name="Milanovich, Bailey" userId="d2dc2e6b-5c91-403f-9f9f-7ba2bd3f7a9a" providerId="ADAL" clId="{7740D6BC-1659-40B5-B614-5B9EC7E68A0A}" dt="2024-08-29T23:15:56.154" v="112" actId="166"/>
          <ac:picMkLst>
            <pc:docMk/>
            <pc:sldMk cId="4157076821" sldId="302"/>
            <ac:picMk id="5" creationId="{A7D58993-E412-E10F-0B66-5FD5EDF36ACB}"/>
          </ac:picMkLst>
        </pc:picChg>
        <pc:picChg chg="add mod modCrop">
          <ac:chgData name="Milanovich, Bailey" userId="d2dc2e6b-5c91-403f-9f9f-7ba2bd3f7a9a" providerId="ADAL" clId="{7740D6BC-1659-40B5-B614-5B9EC7E68A0A}" dt="2024-08-29T23:19:55.054" v="338" actId="1076"/>
          <ac:picMkLst>
            <pc:docMk/>
            <pc:sldMk cId="4157076821" sldId="302"/>
            <ac:picMk id="7" creationId="{5F6BA199-7902-CCA4-22D1-06EAD18A19B1}"/>
          </ac:picMkLst>
        </pc:picChg>
        <pc:picChg chg="add mod modCrop">
          <ac:chgData name="Milanovich, Bailey" userId="d2dc2e6b-5c91-403f-9f9f-7ba2bd3f7a9a" providerId="ADAL" clId="{7740D6BC-1659-40B5-B614-5B9EC7E68A0A}" dt="2024-08-29T23:19:44" v="326" actId="1036"/>
          <ac:picMkLst>
            <pc:docMk/>
            <pc:sldMk cId="4157076821" sldId="302"/>
            <ac:picMk id="9" creationId="{3E4C5791-04F9-EDBE-E7CA-84CEE64F7C79}"/>
          </ac:picMkLst>
        </pc:picChg>
        <pc:picChg chg="add mod modCrop">
          <ac:chgData name="Milanovich, Bailey" userId="d2dc2e6b-5c91-403f-9f9f-7ba2bd3f7a9a" providerId="ADAL" clId="{7740D6BC-1659-40B5-B614-5B9EC7E68A0A}" dt="2024-08-29T23:19:57.754" v="339" actId="1076"/>
          <ac:picMkLst>
            <pc:docMk/>
            <pc:sldMk cId="4157076821" sldId="302"/>
            <ac:picMk id="11" creationId="{7E5C1AC9-5CCA-09A8-548F-263B7C0B5471}"/>
          </ac:picMkLst>
        </pc:picChg>
        <pc:picChg chg="add mod">
          <ac:chgData name="Milanovich, Bailey" userId="d2dc2e6b-5c91-403f-9f9f-7ba2bd3f7a9a" providerId="ADAL" clId="{7740D6BC-1659-40B5-B614-5B9EC7E68A0A}" dt="2024-08-29T23:08:59.887" v="90" actId="1076"/>
          <ac:picMkLst>
            <pc:docMk/>
            <pc:sldMk cId="4157076821" sldId="302"/>
            <ac:picMk id="13" creationId="{137BFA12-83FE-A6FF-FB3A-94B64299313E}"/>
          </ac:picMkLst>
        </pc:picChg>
        <pc:picChg chg="add mod modCrop">
          <ac:chgData name="Milanovich, Bailey" userId="d2dc2e6b-5c91-403f-9f9f-7ba2bd3f7a9a" providerId="ADAL" clId="{7740D6BC-1659-40B5-B614-5B9EC7E68A0A}" dt="2024-08-29T23:15:48.410" v="111" actId="1076"/>
          <ac:picMkLst>
            <pc:docMk/>
            <pc:sldMk cId="4157076821" sldId="302"/>
            <ac:picMk id="15" creationId="{1CF87193-2398-952F-82D8-CAB017610488}"/>
          </ac:picMkLst>
        </pc:picChg>
      </pc:sldChg>
    </pc:docChg>
  </pc:docChgLst>
  <pc:docChgLst>
    <pc:chgData name="Geyer, Liam Frederick" userId="45348dc7-3a6a-4a54-b98d-87021b42e942" providerId="ADAL" clId="{9E39E5BB-40A5-4FA6-8955-9C5393DCB4C1}"/>
    <pc:docChg chg="modSld">
      <pc:chgData name="Geyer, Liam Frederick" userId="45348dc7-3a6a-4a54-b98d-87021b42e942" providerId="ADAL" clId="{9E39E5BB-40A5-4FA6-8955-9C5393DCB4C1}" dt="2024-08-30T03:43:16.811" v="78" actId="20577"/>
      <pc:docMkLst>
        <pc:docMk/>
      </pc:docMkLst>
      <pc:sldChg chg="modSp mod">
        <pc:chgData name="Geyer, Liam Frederick" userId="45348dc7-3a6a-4a54-b98d-87021b42e942" providerId="ADAL" clId="{9E39E5BB-40A5-4FA6-8955-9C5393DCB4C1}" dt="2024-08-30T03:41:39.482" v="47" actId="20577"/>
        <pc:sldMkLst>
          <pc:docMk/>
          <pc:sldMk cId="0" sldId="285"/>
        </pc:sldMkLst>
        <pc:spChg chg="mod">
          <ac:chgData name="Geyer, Liam Frederick" userId="45348dc7-3a6a-4a54-b98d-87021b42e942" providerId="ADAL" clId="{9E39E5BB-40A5-4FA6-8955-9C5393DCB4C1}" dt="2024-08-30T03:41:39.482" v="47" actId="20577"/>
          <ac:spMkLst>
            <pc:docMk/>
            <pc:sldMk cId="0" sldId="285"/>
            <ac:spMk id="449" creationId="{00000000-0000-0000-0000-000000000000}"/>
          </ac:spMkLst>
        </pc:spChg>
      </pc:sldChg>
      <pc:sldChg chg="modSp mod">
        <pc:chgData name="Geyer, Liam Frederick" userId="45348dc7-3a6a-4a54-b98d-87021b42e942" providerId="ADAL" clId="{9E39E5BB-40A5-4FA6-8955-9C5393DCB4C1}" dt="2024-08-30T03:43:16.811" v="78" actId="20577"/>
        <pc:sldMkLst>
          <pc:docMk/>
          <pc:sldMk cId="1451189490" sldId="298"/>
        </pc:sldMkLst>
        <pc:spChg chg="mod">
          <ac:chgData name="Geyer, Liam Frederick" userId="45348dc7-3a6a-4a54-b98d-87021b42e942" providerId="ADAL" clId="{9E39E5BB-40A5-4FA6-8955-9C5393DCB4C1}" dt="2024-08-30T03:43:16.811" v="78" actId="20577"/>
          <ac:spMkLst>
            <pc:docMk/>
            <pc:sldMk cId="1451189490" sldId="298"/>
            <ac:spMk id="290" creationId="{00000000-0000-0000-0000-000000000000}"/>
          </ac:spMkLst>
        </pc:spChg>
      </pc:sldChg>
      <pc:sldChg chg="modSp mod">
        <pc:chgData name="Geyer, Liam Frederick" userId="45348dc7-3a6a-4a54-b98d-87021b42e942" providerId="ADAL" clId="{9E39E5BB-40A5-4FA6-8955-9C5393DCB4C1}" dt="2024-08-30T03:42:18.538" v="77" actId="20577"/>
        <pc:sldMkLst>
          <pc:docMk/>
          <pc:sldMk cId="2908758966" sldId="308"/>
        </pc:sldMkLst>
        <pc:spChg chg="mod">
          <ac:chgData name="Geyer, Liam Frederick" userId="45348dc7-3a6a-4a54-b98d-87021b42e942" providerId="ADAL" clId="{9E39E5BB-40A5-4FA6-8955-9C5393DCB4C1}" dt="2024-08-30T03:42:18.538" v="77" actId="20577"/>
          <ac:spMkLst>
            <pc:docMk/>
            <pc:sldMk cId="2908758966" sldId="308"/>
            <ac:spMk id="3" creationId="{B298858B-EDE1-8E92-B213-C39100A19538}"/>
          </ac:spMkLst>
        </pc:spChg>
      </pc:sldChg>
    </pc:docChg>
  </pc:docChgLst>
  <pc:docChgLst>
    <pc:chgData name="Skeete, Jonathan" userId="S::jxs7245@psu.edu::9ceef2a0-fcc7-4007-b36e-17cb8ac86471" providerId="AD" clId="Web-{903BCEA1-679A-793E-137C-12FC538A4EE4}"/>
    <pc:docChg chg="addSld delSld modSld sldOrd">
      <pc:chgData name="Skeete, Jonathan" userId="S::jxs7245@psu.edu::9ceef2a0-fcc7-4007-b36e-17cb8ac86471" providerId="AD" clId="Web-{903BCEA1-679A-793E-137C-12FC538A4EE4}" dt="2024-08-29T23:18:03.076" v="173" actId="1076"/>
      <pc:docMkLst>
        <pc:docMk/>
      </pc:docMkLst>
      <pc:sldChg chg="addSp delSp modSp add ord replId">
        <pc:chgData name="Skeete, Jonathan" userId="S::jxs7245@psu.edu::9ceef2a0-fcc7-4007-b36e-17cb8ac86471" providerId="AD" clId="Web-{903BCEA1-679A-793E-137C-12FC538A4EE4}" dt="2024-08-29T23:18:03.076" v="173" actId="1076"/>
        <pc:sldMkLst>
          <pc:docMk/>
          <pc:sldMk cId="610842443" sldId="305"/>
        </pc:sldMkLst>
        <pc:spChg chg="mod">
          <ac:chgData name="Skeete, Jonathan" userId="S::jxs7245@psu.edu::9ceef2a0-fcc7-4007-b36e-17cb8ac86471" providerId="AD" clId="Web-{903BCEA1-679A-793E-137C-12FC538A4EE4}" dt="2024-08-29T23:05:31.694" v="34" actId="20577"/>
          <ac:spMkLst>
            <pc:docMk/>
            <pc:sldMk cId="610842443" sldId="305"/>
            <ac:spMk id="299" creationId="{00000000-0000-0000-0000-000000000000}"/>
          </ac:spMkLst>
        </pc:spChg>
        <pc:spChg chg="mod">
          <ac:chgData name="Skeete, Jonathan" userId="S::jxs7245@psu.edu::9ceef2a0-fcc7-4007-b36e-17cb8ac86471" providerId="AD" clId="Web-{903BCEA1-679A-793E-137C-12FC538A4EE4}" dt="2024-08-29T23:08:53.419" v="145" actId="20577"/>
          <ac:spMkLst>
            <pc:docMk/>
            <pc:sldMk cId="610842443" sldId="305"/>
            <ac:spMk id="302" creationId="{00000000-0000-0000-0000-000000000000}"/>
          </ac:spMkLst>
        </pc:spChg>
        <pc:picChg chg="add mod">
          <ac:chgData name="Skeete, Jonathan" userId="S::jxs7245@psu.edu::9ceef2a0-fcc7-4007-b36e-17cb8ac86471" providerId="AD" clId="Web-{903BCEA1-679A-793E-137C-12FC538A4EE4}" dt="2024-08-29T23:17:53.997" v="169" actId="1076"/>
          <ac:picMkLst>
            <pc:docMk/>
            <pc:sldMk cId="610842443" sldId="305"/>
            <ac:picMk id="2" creationId="{9CCB252A-7F23-2B11-56CF-5647E7B28B0A}"/>
          </ac:picMkLst>
        </pc:picChg>
        <pc:picChg chg="del">
          <ac:chgData name="Skeete, Jonathan" userId="S::jxs7245@psu.edu::9ceef2a0-fcc7-4007-b36e-17cb8ac86471" providerId="AD" clId="Web-{903BCEA1-679A-793E-137C-12FC538A4EE4}" dt="2024-08-29T23:08:55.169" v="148"/>
          <ac:picMkLst>
            <pc:docMk/>
            <pc:sldMk cId="610842443" sldId="305"/>
            <ac:picMk id="3" creationId="{D4C6FC7C-E0A1-67D0-4991-E4CE0E650222}"/>
          </ac:picMkLst>
        </pc:picChg>
        <pc:picChg chg="add mod">
          <ac:chgData name="Skeete, Jonathan" userId="S::jxs7245@psu.edu::9ceef2a0-fcc7-4007-b36e-17cb8ac86471" providerId="AD" clId="Web-{903BCEA1-679A-793E-137C-12FC538A4EE4}" dt="2024-08-29T23:18:03.076" v="173" actId="1076"/>
          <ac:picMkLst>
            <pc:docMk/>
            <pc:sldMk cId="610842443" sldId="305"/>
            <ac:picMk id="4" creationId="{06718BBB-54E2-CDEB-45D6-200330791457}"/>
          </ac:picMkLst>
        </pc:picChg>
        <pc:picChg chg="del">
          <ac:chgData name="Skeete, Jonathan" userId="S::jxs7245@psu.edu::9ceef2a0-fcc7-4007-b36e-17cb8ac86471" providerId="AD" clId="Web-{903BCEA1-679A-793E-137C-12FC538A4EE4}" dt="2024-08-29T23:08:59.247" v="151"/>
          <ac:picMkLst>
            <pc:docMk/>
            <pc:sldMk cId="610842443" sldId="305"/>
            <ac:picMk id="5" creationId="{A7D58993-E412-E10F-0B66-5FD5EDF36ACB}"/>
          </ac:picMkLst>
        </pc:picChg>
        <pc:picChg chg="add mod">
          <ac:chgData name="Skeete, Jonathan" userId="S::jxs7245@psu.edu::9ceef2a0-fcc7-4007-b36e-17cb8ac86471" providerId="AD" clId="Web-{903BCEA1-679A-793E-137C-12FC538A4EE4}" dt="2024-08-29T23:18:00.982" v="172" actId="1076"/>
          <ac:picMkLst>
            <pc:docMk/>
            <pc:sldMk cId="610842443" sldId="305"/>
            <ac:picMk id="6" creationId="{DB9146F0-E04F-1B18-F6FF-DAC9CCFF66E3}"/>
          </ac:picMkLst>
        </pc:picChg>
        <pc:picChg chg="del">
          <ac:chgData name="Skeete, Jonathan" userId="S::jxs7245@psu.edu::9ceef2a0-fcc7-4007-b36e-17cb8ac86471" providerId="AD" clId="Web-{903BCEA1-679A-793E-137C-12FC538A4EE4}" dt="2024-08-29T23:08:54.216" v="147"/>
          <ac:picMkLst>
            <pc:docMk/>
            <pc:sldMk cId="610842443" sldId="305"/>
            <ac:picMk id="7" creationId="{5F6BA199-7902-CCA4-22D1-06EAD18A19B1}"/>
          </ac:picMkLst>
        </pc:picChg>
        <pc:picChg chg="add mod">
          <ac:chgData name="Skeete, Jonathan" userId="S::jxs7245@psu.edu::9ceef2a0-fcc7-4007-b36e-17cb8ac86471" providerId="AD" clId="Web-{903BCEA1-679A-793E-137C-12FC538A4EE4}" dt="2024-08-29T23:17:28.356" v="161" actId="14100"/>
          <ac:picMkLst>
            <pc:docMk/>
            <pc:sldMk cId="610842443" sldId="305"/>
            <ac:picMk id="8" creationId="{7DC26BBF-9819-E874-E998-8F5FEC4166F1}"/>
          </ac:picMkLst>
        </pc:picChg>
        <pc:picChg chg="del">
          <ac:chgData name="Skeete, Jonathan" userId="S::jxs7245@psu.edu::9ceef2a0-fcc7-4007-b36e-17cb8ac86471" providerId="AD" clId="Web-{903BCEA1-679A-793E-137C-12FC538A4EE4}" dt="2024-08-29T23:08:53.825" v="146"/>
          <ac:picMkLst>
            <pc:docMk/>
            <pc:sldMk cId="610842443" sldId="305"/>
            <ac:picMk id="9" creationId="{3E4C5791-04F9-EDBE-E7CA-84CEE64F7C79}"/>
          </ac:picMkLst>
        </pc:picChg>
        <pc:picChg chg="del">
          <ac:chgData name="Skeete, Jonathan" userId="S::jxs7245@psu.edu::9ceef2a0-fcc7-4007-b36e-17cb8ac86471" providerId="AD" clId="Web-{903BCEA1-679A-793E-137C-12FC538A4EE4}" dt="2024-08-29T23:08:57.622" v="150"/>
          <ac:picMkLst>
            <pc:docMk/>
            <pc:sldMk cId="610842443" sldId="305"/>
            <ac:picMk id="11" creationId="{7E5C1AC9-5CCA-09A8-548F-263B7C0B5471}"/>
          </ac:picMkLst>
        </pc:picChg>
        <pc:picChg chg="del">
          <ac:chgData name="Skeete, Jonathan" userId="S::jxs7245@psu.edu::9ceef2a0-fcc7-4007-b36e-17cb8ac86471" providerId="AD" clId="Web-{903BCEA1-679A-793E-137C-12FC538A4EE4}" dt="2024-08-29T23:08:56.497" v="149"/>
          <ac:picMkLst>
            <pc:docMk/>
            <pc:sldMk cId="610842443" sldId="305"/>
            <ac:picMk id="13" creationId="{137BFA12-83FE-A6FF-FB3A-94B64299313E}"/>
          </ac:picMkLst>
        </pc:picChg>
      </pc:sldChg>
      <pc:sldChg chg="del">
        <pc:chgData name="Skeete, Jonathan" userId="S::jxs7245@psu.edu::9ceef2a0-fcc7-4007-b36e-17cb8ac86471" providerId="AD" clId="Web-{903BCEA1-679A-793E-137C-12FC538A4EE4}" dt="2024-08-29T23:06:03.023" v="36"/>
        <pc:sldMkLst>
          <pc:docMk/>
          <pc:sldMk cId="867014167" sldId="306"/>
        </pc:sldMkLst>
      </pc:sldChg>
    </pc:docChg>
  </pc:docChgLst>
  <pc:docChgLst>
    <pc:chgData name="Ethier, Aidan Chase" userId="S::ace5434@psu.edu::4516731f-35fe-42ef-b875-5449de826a11" providerId="AD" clId="Web-{0721885B-6BA2-1E16-B69C-A816D0CC6B70}"/>
    <pc:docChg chg="modSld">
      <pc:chgData name="Ethier, Aidan Chase" userId="S::ace5434@psu.edu::4516731f-35fe-42ef-b875-5449de826a11" providerId="AD" clId="Web-{0721885B-6BA2-1E16-B69C-A816D0CC6B70}" dt="2024-08-29T23:18:08.351" v="87" actId="20577"/>
      <pc:docMkLst>
        <pc:docMk/>
      </pc:docMkLst>
      <pc:sldChg chg="addSp modSp">
        <pc:chgData name="Ethier, Aidan Chase" userId="S::ace5434@psu.edu::4516731f-35fe-42ef-b875-5449de826a11" providerId="AD" clId="Web-{0721885B-6BA2-1E16-B69C-A816D0CC6B70}" dt="2024-08-29T23:18:08.351" v="87" actId="20577"/>
        <pc:sldMkLst>
          <pc:docMk/>
          <pc:sldMk cId="90923942" sldId="303"/>
        </pc:sldMkLst>
        <pc:spChg chg="add mod">
          <ac:chgData name="Ethier, Aidan Chase" userId="S::ace5434@psu.edu::4516731f-35fe-42ef-b875-5449de826a11" providerId="AD" clId="Web-{0721885B-6BA2-1E16-B69C-A816D0CC6B70}" dt="2024-08-29T23:18:08.351" v="87" actId="20577"/>
          <ac:spMkLst>
            <pc:docMk/>
            <pc:sldMk cId="90923942" sldId="303"/>
            <ac:spMk id="5" creationId="{4BACB562-2D2C-4AE2-6268-33D5BA682FC2}"/>
          </ac:spMkLst>
        </pc:spChg>
        <pc:picChg chg="add mod">
          <ac:chgData name="Ethier, Aidan Chase" userId="S::ace5434@psu.edu::4516731f-35fe-42ef-b875-5449de826a11" providerId="AD" clId="Web-{0721885B-6BA2-1E16-B69C-A816D0CC6B70}" dt="2024-08-29T23:17:33.257" v="73" actId="14100"/>
          <ac:picMkLst>
            <pc:docMk/>
            <pc:sldMk cId="90923942" sldId="303"/>
            <ac:picMk id="4" creationId="{F012C2E2-517A-E823-DD7E-8477657D1A58}"/>
          </ac:picMkLst>
        </pc:picChg>
      </pc:sldChg>
      <pc:sldChg chg="addSp delSp modSp">
        <pc:chgData name="Ethier, Aidan Chase" userId="S::ace5434@psu.edu::4516731f-35fe-42ef-b875-5449de826a11" providerId="AD" clId="Web-{0721885B-6BA2-1E16-B69C-A816D0CC6B70}" dt="2024-08-29T23:15:14.476" v="68" actId="14100"/>
        <pc:sldMkLst>
          <pc:docMk/>
          <pc:sldMk cId="3202167896" sldId="307"/>
        </pc:sldMkLst>
        <pc:spChg chg="mod">
          <ac:chgData name="Ethier, Aidan Chase" userId="S::ace5434@psu.edu::4516731f-35fe-42ef-b875-5449de826a11" providerId="AD" clId="Web-{0721885B-6BA2-1E16-B69C-A816D0CC6B70}" dt="2024-08-29T23:14:11.055" v="64" actId="20577"/>
          <ac:spMkLst>
            <pc:docMk/>
            <pc:sldMk cId="3202167896" sldId="307"/>
            <ac:spMk id="3" creationId="{C9E04CAD-5C2D-6136-457C-CCA8E64868C9}"/>
          </ac:spMkLst>
        </pc:spChg>
        <pc:picChg chg="add del mod">
          <ac:chgData name="Ethier, Aidan Chase" userId="S::ace5434@psu.edu::4516731f-35fe-42ef-b875-5449de826a11" providerId="AD" clId="Web-{0721885B-6BA2-1E16-B69C-A816D0CC6B70}" dt="2024-08-29T23:14:04.430" v="63"/>
          <ac:picMkLst>
            <pc:docMk/>
            <pc:sldMk cId="3202167896" sldId="307"/>
            <ac:picMk id="4" creationId="{C30A25D2-6A99-08E2-F6A3-44339391158A}"/>
          </ac:picMkLst>
        </pc:picChg>
        <pc:picChg chg="add mod">
          <ac:chgData name="Ethier, Aidan Chase" userId="S::ace5434@psu.edu::4516731f-35fe-42ef-b875-5449de826a11" providerId="AD" clId="Web-{0721885B-6BA2-1E16-B69C-A816D0CC6B70}" dt="2024-08-29T23:12:41.789" v="45" actId="14100"/>
          <ac:picMkLst>
            <pc:docMk/>
            <pc:sldMk cId="3202167896" sldId="307"/>
            <ac:picMk id="5" creationId="{826B1532-CBF8-64D3-FDCA-337C54296B5C}"/>
          </ac:picMkLst>
        </pc:picChg>
        <pc:picChg chg="add mod">
          <ac:chgData name="Ethier, Aidan Chase" userId="S::ace5434@psu.edu::4516731f-35fe-42ef-b875-5449de826a11" providerId="AD" clId="Web-{0721885B-6BA2-1E16-B69C-A816D0CC6B70}" dt="2024-08-29T23:15:14.476" v="68" actId="14100"/>
          <ac:picMkLst>
            <pc:docMk/>
            <pc:sldMk cId="3202167896" sldId="307"/>
            <ac:picMk id="6" creationId="{8778EB48-7C1F-5E9E-58F5-FE46C8A0CA4E}"/>
          </ac:picMkLst>
        </pc:picChg>
      </pc:sldChg>
    </pc:docChg>
  </pc:docChgLst>
  <pc:docChgLst>
    <pc:chgData name="Connelly, Brooke Alexandra" userId="S::bac6128@psu.edu::d2d11190-adbd-4f9e-81f3-c2c768069c60" providerId="AD" clId="Web-{3117F115-7201-472C-FCB8-8CBADAC8AB58}"/>
    <pc:docChg chg="modSld">
      <pc:chgData name="Connelly, Brooke Alexandra" userId="S::bac6128@psu.edu::d2d11190-adbd-4f9e-81f3-c2c768069c60" providerId="AD" clId="Web-{3117F115-7201-472C-FCB8-8CBADAC8AB58}" dt="2024-06-30T19:39:38.391" v="15"/>
      <pc:docMkLst>
        <pc:docMk/>
      </pc:docMkLst>
      <pc:sldChg chg="addSp modSp">
        <pc:chgData name="Connelly, Brooke Alexandra" userId="S::bac6128@psu.edu::d2d11190-adbd-4f9e-81f3-c2c768069c60" providerId="AD" clId="Web-{3117F115-7201-472C-FCB8-8CBADAC8AB58}" dt="2024-06-30T19:39:38.391" v="15"/>
        <pc:sldMkLst>
          <pc:docMk/>
          <pc:sldMk cId="3857179707" sldId="301"/>
        </pc:sldMkLst>
        <pc:spChg chg="mod">
          <ac:chgData name="Connelly, Brooke Alexandra" userId="S::bac6128@psu.edu::d2d11190-adbd-4f9e-81f3-c2c768069c60" providerId="AD" clId="Web-{3117F115-7201-472C-FCB8-8CBADAC8AB58}" dt="2024-06-30T19:38:24.452" v="14" actId="14100"/>
          <ac:spMkLst>
            <pc:docMk/>
            <pc:sldMk cId="3857179707" sldId="301"/>
            <ac:spMk id="302" creationId="{00000000-0000-0000-0000-000000000000}"/>
          </ac:spMkLst>
        </pc:spChg>
        <pc:picChg chg="add mod">
          <ac:chgData name="Connelly, Brooke Alexandra" userId="S::bac6128@psu.edu::d2d11190-adbd-4f9e-81f3-c2c768069c60" providerId="AD" clId="Web-{3117F115-7201-472C-FCB8-8CBADAC8AB58}" dt="2024-06-30T19:39:38.391" v="15"/>
          <ac:picMkLst>
            <pc:docMk/>
            <pc:sldMk cId="3857179707" sldId="301"/>
            <ac:picMk id="2" creationId="{54DC6167-18E6-91C1-079E-E7B08F6E4C4C}"/>
          </ac:picMkLst>
        </pc:picChg>
      </pc:sldChg>
    </pc:docChg>
  </pc:docChgLst>
  <pc:docChgLst>
    <pc:chgData name="Glickman, Evan David" userId="S::edg5242@psu.edu::acb503bb-95cf-478f-9879-e9eada496577" providerId="AD" clId="Web-{8E256D03-DC65-CF41-1642-56F1651FE6E7}"/>
    <pc:docChg chg="sldOrd">
      <pc:chgData name="Glickman, Evan David" userId="S::edg5242@psu.edu::acb503bb-95cf-478f-9879-e9eada496577" providerId="AD" clId="Web-{8E256D03-DC65-CF41-1642-56F1651FE6E7}" dt="2023-08-30T20:15:13.789" v="1"/>
      <pc:docMkLst>
        <pc:docMk/>
      </pc:docMkLst>
      <pc:sldChg chg="ord">
        <pc:chgData name="Glickman, Evan David" userId="S::edg5242@psu.edu::acb503bb-95cf-478f-9879-e9eada496577" providerId="AD" clId="Web-{8E256D03-DC65-CF41-1642-56F1651FE6E7}" dt="2023-08-30T20:15:13.789" v="1"/>
        <pc:sldMkLst>
          <pc:docMk/>
          <pc:sldMk cId="0" sldId="266"/>
        </pc:sldMkLst>
      </pc:sldChg>
    </pc:docChg>
  </pc:docChgLst>
  <pc:docChgLst>
    <pc:chgData name="Masso, Isabella Marie" userId="S::imm5434@psu.edu::2c3274ba-cd2e-4ad0-906a-6564d47d50c0" providerId="AD" clId="Web-{728CDA84-0507-0297-CE16-E6FE5264301F}"/>
    <pc:docChg chg="modSld">
      <pc:chgData name="Masso, Isabella Marie" userId="S::imm5434@psu.edu::2c3274ba-cd2e-4ad0-906a-6564d47d50c0" providerId="AD" clId="Web-{728CDA84-0507-0297-CE16-E6FE5264301F}" dt="2024-09-02T22:43:15.536" v="110" actId="20577"/>
      <pc:docMkLst>
        <pc:docMk/>
      </pc:docMkLst>
      <pc:sldChg chg="modSp">
        <pc:chgData name="Masso, Isabella Marie" userId="S::imm5434@psu.edu::2c3274ba-cd2e-4ad0-906a-6564d47d50c0" providerId="AD" clId="Web-{728CDA84-0507-0297-CE16-E6FE5264301F}" dt="2024-09-02T22:43:15.536" v="110" actId="20577"/>
        <pc:sldMkLst>
          <pc:docMk/>
          <pc:sldMk cId="0" sldId="278"/>
        </pc:sldMkLst>
        <pc:spChg chg="mod">
          <ac:chgData name="Masso, Isabella Marie" userId="S::imm5434@psu.edu::2c3274ba-cd2e-4ad0-906a-6564d47d50c0" providerId="AD" clId="Web-{728CDA84-0507-0297-CE16-E6FE5264301F}" dt="2024-09-02T22:43:15.536" v="110" actId="20577"/>
          <ac:spMkLst>
            <pc:docMk/>
            <pc:sldMk cId="0" sldId="278"/>
            <ac:spMk id="390" creationId="{00000000-0000-0000-0000-000000000000}"/>
          </ac:spMkLst>
        </pc:spChg>
      </pc:sldChg>
      <pc:sldChg chg="addSp delSp modSp">
        <pc:chgData name="Masso, Isabella Marie" userId="S::imm5434@psu.edu::2c3274ba-cd2e-4ad0-906a-6564d47d50c0" providerId="AD" clId="Web-{728CDA84-0507-0297-CE16-E6FE5264301F}" dt="2024-09-02T22:32:39.537" v="103" actId="1076"/>
        <pc:sldMkLst>
          <pc:docMk/>
          <pc:sldMk cId="811979225" sldId="299"/>
        </pc:sldMkLst>
        <pc:spChg chg="mod">
          <ac:chgData name="Masso, Isabella Marie" userId="S::imm5434@psu.edu::2c3274ba-cd2e-4ad0-906a-6564d47d50c0" providerId="AD" clId="Web-{728CDA84-0507-0297-CE16-E6FE5264301F}" dt="2024-09-02T22:29:39.802" v="82" actId="1076"/>
          <ac:spMkLst>
            <pc:docMk/>
            <pc:sldMk cId="811979225" sldId="299"/>
            <ac:spMk id="302" creationId="{00000000-0000-0000-0000-000000000000}"/>
          </ac:spMkLst>
        </pc:spChg>
        <pc:picChg chg="add del mod modCrop">
          <ac:chgData name="Masso, Isabella Marie" userId="S::imm5434@psu.edu::2c3274ba-cd2e-4ad0-906a-6564d47d50c0" providerId="AD" clId="Web-{728CDA84-0507-0297-CE16-E6FE5264301F}" dt="2024-09-02T22:00:59.397" v="36"/>
          <ac:picMkLst>
            <pc:docMk/>
            <pc:sldMk cId="811979225" sldId="299"/>
            <ac:picMk id="2" creationId="{576DE768-CEF0-D531-E79F-CCC28CE480D8}"/>
          </ac:picMkLst>
        </pc:picChg>
        <pc:picChg chg="add mod">
          <ac:chgData name="Masso, Isabella Marie" userId="S::imm5434@psu.edu::2c3274ba-cd2e-4ad0-906a-6564d47d50c0" providerId="AD" clId="Web-{728CDA84-0507-0297-CE16-E6FE5264301F}" dt="2024-09-02T22:32:15.224" v="99" actId="1076"/>
          <ac:picMkLst>
            <pc:docMk/>
            <pc:sldMk cId="811979225" sldId="299"/>
            <ac:picMk id="3" creationId="{8C2A5350-F440-3E4E-0C48-7B25BF671771}"/>
          </ac:picMkLst>
        </pc:picChg>
        <pc:picChg chg="add mod">
          <ac:chgData name="Masso, Isabella Marie" userId="S::imm5434@psu.edu::2c3274ba-cd2e-4ad0-906a-6564d47d50c0" providerId="AD" clId="Web-{728CDA84-0507-0297-CE16-E6FE5264301F}" dt="2024-09-02T22:32:30.380" v="102" actId="1076"/>
          <ac:picMkLst>
            <pc:docMk/>
            <pc:sldMk cId="811979225" sldId="299"/>
            <ac:picMk id="4" creationId="{935B64F9-D619-5E8B-01CC-4975432440D6}"/>
          </ac:picMkLst>
        </pc:picChg>
        <pc:picChg chg="add del mod modCrop">
          <ac:chgData name="Masso, Isabella Marie" userId="S::imm5434@psu.edu::2c3274ba-cd2e-4ad0-906a-6564d47d50c0" providerId="AD" clId="Web-{728CDA84-0507-0297-CE16-E6FE5264301F}" dt="2024-09-02T22:00:37.272" v="35"/>
          <ac:picMkLst>
            <pc:docMk/>
            <pc:sldMk cId="811979225" sldId="299"/>
            <ac:picMk id="5" creationId="{C1C8CCCA-2D4A-B9CF-5725-A9E6FBB8A7B0}"/>
          </ac:picMkLst>
        </pc:picChg>
        <pc:picChg chg="add del mod modCrop">
          <ac:chgData name="Masso, Isabella Marie" userId="S::imm5434@psu.edu::2c3274ba-cd2e-4ad0-906a-6564d47d50c0" providerId="AD" clId="Web-{728CDA84-0507-0297-CE16-E6FE5264301F}" dt="2024-09-02T22:06:45.523" v="47"/>
          <ac:picMkLst>
            <pc:docMk/>
            <pc:sldMk cId="811979225" sldId="299"/>
            <ac:picMk id="6" creationId="{45BF1683-69DA-CE03-CA8D-8D3383813E69}"/>
          </ac:picMkLst>
        </pc:picChg>
        <pc:picChg chg="add del mod">
          <ac:chgData name="Masso, Isabella Marie" userId="S::imm5434@psu.edu::2c3274ba-cd2e-4ad0-906a-6564d47d50c0" providerId="AD" clId="Web-{728CDA84-0507-0297-CE16-E6FE5264301F}" dt="2024-09-02T22:01:07.787" v="39"/>
          <ac:picMkLst>
            <pc:docMk/>
            <pc:sldMk cId="811979225" sldId="299"/>
            <ac:picMk id="7" creationId="{306B7CDB-41FC-723F-C408-5BB4B5D5E459}"/>
          </ac:picMkLst>
        </pc:picChg>
        <pc:picChg chg="add mod modCrop">
          <ac:chgData name="Masso, Isabella Marie" userId="S::imm5434@psu.edu::2c3274ba-cd2e-4ad0-906a-6564d47d50c0" providerId="AD" clId="Web-{728CDA84-0507-0297-CE16-E6FE5264301F}" dt="2024-09-02T22:07:11.694" v="54" actId="1076"/>
          <ac:picMkLst>
            <pc:docMk/>
            <pc:sldMk cId="811979225" sldId="299"/>
            <ac:picMk id="8" creationId="{BCFB1568-6D35-876F-3748-D7EEE21CDAF6}"/>
          </ac:picMkLst>
        </pc:picChg>
        <pc:picChg chg="add mod modCrop">
          <ac:chgData name="Masso, Isabella Marie" userId="S::imm5434@psu.edu::2c3274ba-cd2e-4ad0-906a-6564d47d50c0" providerId="AD" clId="Web-{728CDA84-0507-0297-CE16-E6FE5264301F}" dt="2024-09-02T22:32:39.537" v="103" actId="1076"/>
          <ac:picMkLst>
            <pc:docMk/>
            <pc:sldMk cId="811979225" sldId="299"/>
            <ac:picMk id="9" creationId="{47060AEB-4A71-8331-7DD2-D9EDBB36EEAE}"/>
          </ac:picMkLst>
        </pc:picChg>
      </pc:sldChg>
      <pc:sldChg chg="modSp">
        <pc:chgData name="Masso, Isabella Marie" userId="S::imm5434@psu.edu::2c3274ba-cd2e-4ad0-906a-6564d47d50c0" providerId="AD" clId="Web-{728CDA84-0507-0297-CE16-E6FE5264301F}" dt="2024-09-02T22:23:05.428" v="75" actId="1076"/>
        <pc:sldMkLst>
          <pc:docMk/>
          <pc:sldMk cId="2958414120" sldId="300"/>
        </pc:sldMkLst>
        <pc:spChg chg="mod">
          <ac:chgData name="Masso, Isabella Marie" userId="S::imm5434@psu.edu::2c3274ba-cd2e-4ad0-906a-6564d47d50c0" providerId="AD" clId="Web-{728CDA84-0507-0297-CE16-E6FE5264301F}" dt="2024-09-02T22:22:11.865" v="66" actId="1076"/>
          <ac:spMkLst>
            <pc:docMk/>
            <pc:sldMk cId="2958414120" sldId="300"/>
            <ac:spMk id="302" creationId="{00000000-0000-0000-0000-000000000000}"/>
          </ac:spMkLst>
        </pc:spChg>
        <pc:picChg chg="mod">
          <ac:chgData name="Masso, Isabella Marie" userId="S::imm5434@psu.edu::2c3274ba-cd2e-4ad0-906a-6564d47d50c0" providerId="AD" clId="Web-{728CDA84-0507-0297-CE16-E6FE5264301F}" dt="2024-09-02T22:23:05.428" v="75" actId="1076"/>
          <ac:picMkLst>
            <pc:docMk/>
            <pc:sldMk cId="2958414120" sldId="300"/>
            <ac:picMk id="2" creationId="{DD6ECFFB-66B5-E9A8-136A-1ACB1FA7E6AB}"/>
          </ac:picMkLst>
        </pc:picChg>
        <pc:picChg chg="mod">
          <ac:chgData name="Masso, Isabella Marie" userId="S::imm5434@psu.edu::2c3274ba-cd2e-4ad0-906a-6564d47d50c0" providerId="AD" clId="Web-{728CDA84-0507-0297-CE16-E6FE5264301F}" dt="2024-09-02T22:22:27.850" v="69" actId="1076"/>
          <ac:picMkLst>
            <pc:docMk/>
            <pc:sldMk cId="2958414120" sldId="300"/>
            <ac:picMk id="3" creationId="{02A664B1-C594-D525-4436-250FD5048281}"/>
          </ac:picMkLst>
        </pc:picChg>
        <pc:picChg chg="mod">
          <ac:chgData name="Masso, Isabella Marie" userId="S::imm5434@psu.edu::2c3274ba-cd2e-4ad0-906a-6564d47d50c0" providerId="AD" clId="Web-{728CDA84-0507-0297-CE16-E6FE5264301F}" dt="2024-09-02T22:22:56.350" v="74" actId="1076"/>
          <ac:picMkLst>
            <pc:docMk/>
            <pc:sldMk cId="2958414120" sldId="300"/>
            <ac:picMk id="10" creationId="{C9A42EEE-A84E-ABA2-B388-58D7A478F2D6}"/>
          </ac:picMkLst>
        </pc:picChg>
        <pc:picChg chg="mod">
          <ac:chgData name="Masso, Isabella Marie" userId="S::imm5434@psu.edu::2c3274ba-cd2e-4ad0-906a-6564d47d50c0" providerId="AD" clId="Web-{728CDA84-0507-0297-CE16-E6FE5264301F}" dt="2024-09-02T22:22:45.053" v="71" actId="1076"/>
          <ac:picMkLst>
            <pc:docMk/>
            <pc:sldMk cId="2958414120" sldId="300"/>
            <ac:picMk id="26" creationId="{F6A6C00B-F5E6-2E9B-C5BD-B76401441B99}"/>
          </ac:picMkLst>
        </pc:picChg>
      </pc:sldChg>
    </pc:docChg>
  </pc:docChgLst>
  <pc:docChgLst>
    <pc:chgData name="Geyer, Liam Frederick" userId="S::lfg5289@psu.edu::45348dc7-3a6a-4a54-b98d-87021b42e942" providerId="AD" clId="Web-{EA090F2C-82FB-6F7A-EBCA-502FA161D89E}"/>
    <pc:docChg chg="modSld">
      <pc:chgData name="Geyer, Liam Frederick" userId="S::lfg5289@psu.edu::45348dc7-3a6a-4a54-b98d-87021b42e942" providerId="AD" clId="Web-{EA090F2C-82FB-6F7A-EBCA-502FA161D89E}" dt="2024-09-02T21:53:24.538" v="3"/>
      <pc:docMkLst>
        <pc:docMk/>
      </pc:docMkLst>
      <pc:sldChg chg="modSp">
        <pc:chgData name="Geyer, Liam Frederick" userId="S::lfg5289@psu.edu::45348dc7-3a6a-4a54-b98d-87021b42e942" providerId="AD" clId="Web-{EA090F2C-82FB-6F7A-EBCA-502FA161D89E}" dt="2024-09-02T21:40:46.158" v="1" actId="1076"/>
        <pc:sldMkLst>
          <pc:docMk/>
          <pc:sldMk cId="0" sldId="285"/>
        </pc:sldMkLst>
        <pc:picChg chg="mod">
          <ac:chgData name="Geyer, Liam Frederick" userId="S::lfg5289@psu.edu::45348dc7-3a6a-4a54-b98d-87021b42e942" providerId="AD" clId="Web-{EA090F2C-82FB-6F7A-EBCA-502FA161D89E}" dt="2024-09-02T21:40:44.018" v="0" actId="1076"/>
          <ac:picMkLst>
            <pc:docMk/>
            <pc:sldMk cId="0" sldId="285"/>
            <ac:picMk id="450" creationId="{00000000-0000-0000-0000-000000000000}"/>
          </ac:picMkLst>
        </pc:picChg>
        <pc:picChg chg="mod">
          <ac:chgData name="Geyer, Liam Frederick" userId="S::lfg5289@psu.edu::45348dc7-3a6a-4a54-b98d-87021b42e942" providerId="AD" clId="Web-{EA090F2C-82FB-6F7A-EBCA-502FA161D89E}" dt="2024-09-02T21:40:46.158" v="1" actId="1076"/>
          <ac:picMkLst>
            <pc:docMk/>
            <pc:sldMk cId="0" sldId="285"/>
            <ac:picMk id="2050" creationId="{82CFD941-9159-8DFF-D92B-B11F723BA790}"/>
          </ac:picMkLst>
        </pc:picChg>
      </pc:sldChg>
      <pc:sldChg chg="addSp delSp modSp">
        <pc:chgData name="Geyer, Liam Frederick" userId="S::lfg5289@psu.edu::45348dc7-3a6a-4a54-b98d-87021b42e942" providerId="AD" clId="Web-{EA090F2C-82FB-6F7A-EBCA-502FA161D89E}" dt="2024-09-02T21:53:24.538" v="3"/>
        <pc:sldMkLst>
          <pc:docMk/>
          <pc:sldMk cId="90923942" sldId="303"/>
        </pc:sldMkLst>
        <pc:spChg chg="del">
          <ac:chgData name="Geyer, Liam Frederick" userId="S::lfg5289@psu.edu::45348dc7-3a6a-4a54-b98d-87021b42e942" providerId="AD" clId="Web-{EA090F2C-82FB-6F7A-EBCA-502FA161D89E}" dt="2024-09-02T21:53:20.413" v="2"/>
          <ac:spMkLst>
            <pc:docMk/>
            <pc:sldMk cId="90923942" sldId="303"/>
            <ac:spMk id="3" creationId="{A4C2508F-8973-B75F-23B3-922721406FA7}"/>
          </ac:spMkLst>
        </pc:spChg>
        <pc:spChg chg="add del mod">
          <ac:chgData name="Geyer, Liam Frederick" userId="S::lfg5289@psu.edu::45348dc7-3a6a-4a54-b98d-87021b42e942" providerId="AD" clId="Web-{EA090F2C-82FB-6F7A-EBCA-502FA161D89E}" dt="2024-09-02T21:53:24.538" v="3"/>
          <ac:spMkLst>
            <pc:docMk/>
            <pc:sldMk cId="90923942" sldId="303"/>
            <ac:spMk id="7" creationId="{9E86CD18-E86C-8C0A-424B-26784BA5BAF5}"/>
          </ac:spMkLst>
        </pc:spChg>
      </pc:sldChg>
    </pc:docChg>
  </pc:docChgLst>
  <pc:docChgLst>
    <pc:chgData name="Geyer, Liam Frederick" userId="45348dc7-3a6a-4a54-b98d-87021b42e942" providerId="ADAL" clId="{B521DB0B-8A51-4810-BE8A-0B296942244F}"/>
    <pc:docChg chg="custSel modSld sldOrd">
      <pc:chgData name="Geyer, Liam Frederick" userId="45348dc7-3a6a-4a54-b98d-87021b42e942" providerId="ADAL" clId="{B521DB0B-8A51-4810-BE8A-0B296942244F}" dt="2023-08-22T23:28:12.881" v="78" actId="14100"/>
      <pc:docMkLst>
        <pc:docMk/>
      </pc:docMkLst>
      <pc:sldChg chg="ord">
        <pc:chgData name="Geyer, Liam Frederick" userId="45348dc7-3a6a-4a54-b98d-87021b42e942" providerId="ADAL" clId="{B521DB0B-8A51-4810-BE8A-0B296942244F}" dt="2023-08-22T23:24:58.540" v="1"/>
        <pc:sldMkLst>
          <pc:docMk/>
          <pc:sldMk cId="0" sldId="262"/>
        </pc:sldMkLst>
      </pc:sldChg>
      <pc:sldChg chg="modSp mod">
        <pc:chgData name="Geyer, Liam Frederick" userId="45348dc7-3a6a-4a54-b98d-87021b42e942" providerId="ADAL" clId="{B521DB0B-8A51-4810-BE8A-0B296942244F}" dt="2023-08-22T23:25:54.767" v="26" actId="20577"/>
        <pc:sldMkLst>
          <pc:docMk/>
          <pc:sldMk cId="0" sldId="265"/>
        </pc:sldMkLst>
        <pc:spChg chg="mod">
          <ac:chgData name="Geyer, Liam Frederick" userId="45348dc7-3a6a-4a54-b98d-87021b42e942" providerId="ADAL" clId="{B521DB0B-8A51-4810-BE8A-0B296942244F}" dt="2023-08-22T23:25:54.767" v="26" actId="20577"/>
          <ac:spMkLst>
            <pc:docMk/>
            <pc:sldMk cId="0" sldId="265"/>
            <ac:spMk id="290" creationId="{00000000-0000-0000-0000-000000000000}"/>
          </ac:spMkLst>
        </pc:spChg>
      </pc:sldChg>
      <pc:sldChg chg="modSp mod">
        <pc:chgData name="Geyer, Liam Frederick" userId="45348dc7-3a6a-4a54-b98d-87021b42e942" providerId="ADAL" clId="{B521DB0B-8A51-4810-BE8A-0B296942244F}" dt="2023-08-22T23:25:19.600" v="7" actId="20577"/>
        <pc:sldMkLst>
          <pc:docMk/>
          <pc:sldMk cId="0" sldId="266"/>
        </pc:sldMkLst>
        <pc:spChg chg="mod">
          <ac:chgData name="Geyer, Liam Frederick" userId="45348dc7-3a6a-4a54-b98d-87021b42e942" providerId="ADAL" clId="{B521DB0B-8A51-4810-BE8A-0B296942244F}" dt="2023-08-22T23:25:19.600" v="7" actId="20577"/>
          <ac:spMkLst>
            <pc:docMk/>
            <pc:sldMk cId="0" sldId="266"/>
            <ac:spMk id="302" creationId="{00000000-0000-0000-0000-000000000000}"/>
          </ac:spMkLst>
        </pc:spChg>
      </pc:sldChg>
      <pc:sldChg chg="modSp mod">
        <pc:chgData name="Geyer, Liam Frederick" userId="45348dc7-3a6a-4a54-b98d-87021b42e942" providerId="ADAL" clId="{B521DB0B-8A51-4810-BE8A-0B296942244F}" dt="2023-08-22T23:28:12.881" v="78" actId="14100"/>
        <pc:sldMkLst>
          <pc:docMk/>
          <pc:sldMk cId="0" sldId="267"/>
        </pc:sldMkLst>
        <pc:spChg chg="mod">
          <ac:chgData name="Geyer, Liam Frederick" userId="45348dc7-3a6a-4a54-b98d-87021b42e942" providerId="ADAL" clId="{B521DB0B-8A51-4810-BE8A-0B296942244F}" dt="2023-08-22T23:28:06.231" v="76" actId="20577"/>
          <ac:spMkLst>
            <pc:docMk/>
            <pc:sldMk cId="0" sldId="267"/>
            <ac:spMk id="309" creationId="{00000000-0000-0000-0000-000000000000}"/>
          </ac:spMkLst>
        </pc:spChg>
        <pc:picChg chg="mod">
          <ac:chgData name="Geyer, Liam Frederick" userId="45348dc7-3a6a-4a54-b98d-87021b42e942" providerId="ADAL" clId="{B521DB0B-8A51-4810-BE8A-0B296942244F}" dt="2023-08-22T23:28:12.881" v="78" actId="14100"/>
          <ac:picMkLst>
            <pc:docMk/>
            <pc:sldMk cId="0" sldId="267"/>
            <ac:picMk id="4" creationId="{6D95502C-8374-BE7D-D164-9F981E6AF3A0}"/>
          </ac:picMkLst>
        </pc:picChg>
      </pc:sldChg>
      <pc:sldChg chg="modSp mod">
        <pc:chgData name="Geyer, Liam Frederick" userId="45348dc7-3a6a-4a54-b98d-87021b42e942" providerId="ADAL" clId="{B521DB0B-8A51-4810-BE8A-0B296942244F}" dt="2023-08-22T23:27:24.173" v="38" actId="20577"/>
        <pc:sldMkLst>
          <pc:docMk/>
          <pc:sldMk cId="0" sldId="280"/>
        </pc:sldMkLst>
        <pc:spChg chg="mod">
          <ac:chgData name="Geyer, Liam Frederick" userId="45348dc7-3a6a-4a54-b98d-87021b42e942" providerId="ADAL" clId="{B521DB0B-8A51-4810-BE8A-0B296942244F}" dt="2023-08-22T23:27:24.173" v="38" actId="20577"/>
          <ac:spMkLst>
            <pc:docMk/>
            <pc:sldMk cId="0" sldId="280"/>
            <ac:spMk id="409" creationId="{00000000-0000-0000-0000-000000000000}"/>
          </ac:spMkLst>
        </pc:spChg>
      </pc:sldChg>
    </pc:docChg>
  </pc:docChgLst>
  <pc:docChgLst>
    <pc:chgData name="Milanovich, Bailey" userId="S::bxm5742@psu.edu::d2dc2e6b-5c91-403f-9f9f-7ba2bd3f7a9a" providerId="AD" clId="Web-{59F118A7-9991-9314-0E6A-FD79C7A9E8FF}"/>
    <pc:docChg chg="modSld">
      <pc:chgData name="Milanovich, Bailey" userId="S::bxm5742@psu.edu::d2dc2e6b-5c91-403f-9f9f-7ba2bd3f7a9a" providerId="AD" clId="Web-{59F118A7-9991-9314-0E6A-FD79C7A9E8FF}" dt="2024-09-04T20:33:01.793" v="2" actId="20577"/>
      <pc:docMkLst>
        <pc:docMk/>
      </pc:docMkLst>
      <pc:sldChg chg="modSp">
        <pc:chgData name="Milanovich, Bailey" userId="S::bxm5742@psu.edu::d2dc2e6b-5c91-403f-9f9f-7ba2bd3f7a9a" providerId="AD" clId="Web-{59F118A7-9991-9314-0E6A-FD79C7A9E8FF}" dt="2024-09-04T20:33:01.793" v="2" actId="20577"/>
        <pc:sldMkLst>
          <pc:docMk/>
          <pc:sldMk cId="0" sldId="285"/>
        </pc:sldMkLst>
        <pc:spChg chg="mod">
          <ac:chgData name="Milanovich, Bailey" userId="S::bxm5742@psu.edu::d2dc2e6b-5c91-403f-9f9f-7ba2bd3f7a9a" providerId="AD" clId="Web-{59F118A7-9991-9314-0E6A-FD79C7A9E8FF}" dt="2024-09-04T20:33:01.793" v="2" actId="20577"/>
          <ac:spMkLst>
            <pc:docMk/>
            <pc:sldMk cId="0" sldId="285"/>
            <ac:spMk id="449" creationId="{00000000-0000-0000-0000-000000000000}"/>
          </ac:spMkLst>
        </pc:spChg>
      </pc:sldChg>
    </pc:docChg>
  </pc:docChgLst>
  <pc:docChgLst>
    <pc:chgData name="Glickman, Evan David" userId="S::edg5242@psu.edu::acb503bb-95cf-478f-9879-e9eada496577" providerId="AD" clId="Web-{F0F64919-EFC0-46BC-B67E-54C31B1FDC08}"/>
    <pc:docChg chg="modSld">
      <pc:chgData name="Glickman, Evan David" userId="S::edg5242@psu.edu::acb503bb-95cf-478f-9879-e9eada496577" providerId="AD" clId="Web-{F0F64919-EFC0-46BC-B67E-54C31B1FDC08}" dt="2023-08-20T17:54:54.061" v="34" actId="1076"/>
      <pc:docMkLst>
        <pc:docMk/>
      </pc:docMkLst>
      <pc:sldChg chg="addSp modSp">
        <pc:chgData name="Glickman, Evan David" userId="S::edg5242@psu.edu::acb503bb-95cf-478f-9879-e9eada496577" providerId="AD" clId="Web-{F0F64919-EFC0-46BC-B67E-54C31B1FDC08}" dt="2023-08-20T17:54:54.061" v="34" actId="1076"/>
        <pc:sldMkLst>
          <pc:docMk/>
          <pc:sldMk cId="1909345882" sldId="291"/>
        </pc:sldMkLst>
        <pc:spChg chg="mod">
          <ac:chgData name="Glickman, Evan David" userId="S::edg5242@psu.edu::acb503bb-95cf-478f-9879-e9eada496577" providerId="AD" clId="Web-{F0F64919-EFC0-46BC-B67E-54C31B1FDC08}" dt="2023-08-20T17:51:54.275" v="9" actId="20577"/>
          <ac:spMkLst>
            <pc:docMk/>
            <pc:sldMk cId="1909345882" sldId="291"/>
            <ac:spMk id="3" creationId="{5DE7297D-9C2E-9A44-D8F4-F0291D4A51C4}"/>
          </ac:spMkLst>
        </pc:spChg>
        <pc:picChg chg="add mod modCrop">
          <ac:chgData name="Glickman, Evan David" userId="S::edg5242@psu.edu::acb503bb-95cf-478f-9879-e9eada496577" providerId="AD" clId="Web-{F0F64919-EFC0-46BC-B67E-54C31B1FDC08}" dt="2023-08-20T17:54:54.061" v="34" actId="1076"/>
          <ac:picMkLst>
            <pc:docMk/>
            <pc:sldMk cId="1909345882" sldId="291"/>
            <ac:picMk id="4" creationId="{4DDEE29F-F70B-C468-C299-7DBAD09BED0E}"/>
          </ac:picMkLst>
        </pc:picChg>
        <pc:picChg chg="add mod modCrop">
          <ac:chgData name="Glickman, Evan David" userId="S::edg5242@psu.edu::acb503bb-95cf-478f-9879-e9eada496577" providerId="AD" clId="Web-{F0F64919-EFC0-46BC-B67E-54C31B1FDC08}" dt="2023-08-20T17:54:12.342" v="25" actId="14100"/>
          <ac:picMkLst>
            <pc:docMk/>
            <pc:sldMk cId="1909345882" sldId="291"/>
            <ac:picMk id="5" creationId="{2C6E55E5-5398-4D94-53C7-948AD3AA8A21}"/>
          </ac:picMkLst>
        </pc:picChg>
        <pc:picChg chg="add mod modCrop">
          <ac:chgData name="Glickman, Evan David" userId="S::edg5242@psu.edu::acb503bb-95cf-478f-9879-e9eada496577" providerId="AD" clId="Web-{F0F64919-EFC0-46BC-B67E-54C31B1FDC08}" dt="2023-08-20T17:54:49.436" v="33" actId="1076"/>
          <ac:picMkLst>
            <pc:docMk/>
            <pc:sldMk cId="1909345882" sldId="291"/>
            <ac:picMk id="6" creationId="{51ED83D6-CCAC-D950-2ABB-EA7102230228}"/>
          </ac:picMkLst>
        </pc:picChg>
      </pc:sldChg>
    </pc:docChg>
  </pc:docChgLst>
  <pc:docChgLst>
    <pc:chgData name="Johnson, Aiden Matthew" userId="S::amj6535@psu.edu::10c0bf04-24fa-4add-817c-3609aa75e8f8" providerId="AD" clId="Web-{BB617BC9-CAE5-E1EF-40D0-14820A7E3474}"/>
    <pc:docChg chg="modSld">
      <pc:chgData name="Johnson, Aiden Matthew" userId="S::amj6535@psu.edu::10c0bf04-24fa-4add-817c-3609aa75e8f8" providerId="AD" clId="Web-{BB617BC9-CAE5-E1EF-40D0-14820A7E3474}" dt="2024-09-04T21:27:11.484" v="51" actId="20577"/>
      <pc:docMkLst>
        <pc:docMk/>
      </pc:docMkLst>
      <pc:sldChg chg="modSp">
        <pc:chgData name="Johnson, Aiden Matthew" userId="S::amj6535@psu.edu::10c0bf04-24fa-4add-817c-3609aa75e8f8" providerId="AD" clId="Web-{BB617BC9-CAE5-E1EF-40D0-14820A7E3474}" dt="2024-09-04T20:09:22.331" v="49" actId="1076"/>
        <pc:sldMkLst>
          <pc:docMk/>
          <pc:sldMk cId="0" sldId="281"/>
        </pc:sldMkLst>
        <pc:spChg chg="mod">
          <ac:chgData name="Johnson, Aiden Matthew" userId="S::amj6535@psu.edu::10c0bf04-24fa-4add-817c-3609aa75e8f8" providerId="AD" clId="Web-{BB617BC9-CAE5-E1EF-40D0-14820A7E3474}" dt="2024-09-04T19:59:23.304" v="22" actId="20577"/>
          <ac:spMkLst>
            <pc:docMk/>
            <pc:sldMk cId="0" sldId="281"/>
            <ac:spMk id="415" creationId="{00000000-0000-0000-0000-000000000000}"/>
          </ac:spMkLst>
        </pc:spChg>
        <pc:picChg chg="mod">
          <ac:chgData name="Johnson, Aiden Matthew" userId="S::amj6535@psu.edu::10c0bf04-24fa-4add-817c-3609aa75e8f8" providerId="AD" clId="Web-{BB617BC9-CAE5-E1EF-40D0-14820A7E3474}" dt="2024-09-04T20:09:22.331" v="49" actId="1076"/>
          <ac:picMkLst>
            <pc:docMk/>
            <pc:sldMk cId="0" sldId="281"/>
            <ac:picMk id="417" creationId="{00000000-0000-0000-0000-000000000000}"/>
          </ac:picMkLst>
        </pc:picChg>
      </pc:sldChg>
      <pc:sldChg chg="modSp">
        <pc:chgData name="Johnson, Aiden Matthew" userId="S::amj6535@psu.edu::10c0bf04-24fa-4add-817c-3609aa75e8f8" providerId="AD" clId="Web-{BB617BC9-CAE5-E1EF-40D0-14820A7E3474}" dt="2024-09-04T19:59:08.319" v="13" actId="1076"/>
        <pc:sldMkLst>
          <pc:docMk/>
          <pc:sldMk cId="0" sldId="282"/>
        </pc:sldMkLst>
        <pc:spChg chg="mod ord">
          <ac:chgData name="Johnson, Aiden Matthew" userId="S::amj6535@psu.edu::10c0bf04-24fa-4add-817c-3609aa75e8f8" providerId="AD" clId="Web-{BB617BC9-CAE5-E1EF-40D0-14820A7E3474}" dt="2024-09-04T19:58:59.163" v="12" actId="20577"/>
          <ac:spMkLst>
            <pc:docMk/>
            <pc:sldMk cId="0" sldId="282"/>
            <ac:spMk id="422" creationId="{00000000-0000-0000-0000-000000000000}"/>
          </ac:spMkLst>
        </pc:spChg>
        <pc:picChg chg="mod">
          <ac:chgData name="Johnson, Aiden Matthew" userId="S::amj6535@psu.edu::10c0bf04-24fa-4add-817c-3609aa75e8f8" providerId="AD" clId="Web-{BB617BC9-CAE5-E1EF-40D0-14820A7E3474}" dt="2024-09-04T19:59:08.319" v="13" actId="1076"/>
          <ac:picMkLst>
            <pc:docMk/>
            <pc:sldMk cId="0" sldId="282"/>
            <ac:picMk id="424" creationId="{00000000-0000-0000-0000-000000000000}"/>
          </ac:picMkLst>
        </pc:picChg>
      </pc:sldChg>
      <pc:sldChg chg="addSp delSp modSp">
        <pc:chgData name="Johnson, Aiden Matthew" userId="S::amj6535@psu.edu::10c0bf04-24fa-4add-817c-3609aa75e8f8" providerId="AD" clId="Web-{BB617BC9-CAE5-E1EF-40D0-14820A7E3474}" dt="2024-09-04T21:27:11.484" v="51" actId="20577"/>
        <pc:sldMkLst>
          <pc:docMk/>
          <pc:sldMk cId="90923942" sldId="303"/>
        </pc:sldMkLst>
        <pc:spChg chg="mod">
          <ac:chgData name="Johnson, Aiden Matthew" userId="S::amj6535@psu.edu::10c0bf04-24fa-4add-817c-3609aa75e8f8" providerId="AD" clId="Web-{BB617BC9-CAE5-E1EF-40D0-14820A7E3474}" dt="2024-09-04T21:27:11.484" v="51" actId="20577"/>
          <ac:spMkLst>
            <pc:docMk/>
            <pc:sldMk cId="90923942" sldId="303"/>
            <ac:spMk id="5" creationId="{4BACB562-2D2C-4AE2-6268-33D5BA682FC2}"/>
          </ac:spMkLst>
        </pc:spChg>
        <pc:spChg chg="mod">
          <ac:chgData name="Johnson, Aiden Matthew" userId="S::amj6535@psu.edu::10c0bf04-24fa-4add-817c-3609aa75e8f8" providerId="AD" clId="Web-{BB617BC9-CAE5-E1EF-40D0-14820A7E3474}" dt="2024-09-04T20:08:09.425" v="45" actId="1076"/>
          <ac:spMkLst>
            <pc:docMk/>
            <pc:sldMk cId="90923942" sldId="303"/>
            <ac:spMk id="6" creationId="{55A600C3-C910-6390-489C-87CD3C79D447}"/>
          </ac:spMkLst>
        </pc:spChg>
        <pc:spChg chg="mod">
          <ac:chgData name="Johnson, Aiden Matthew" userId="S::amj6535@psu.edu::10c0bf04-24fa-4add-817c-3609aa75e8f8" providerId="AD" clId="Web-{BB617BC9-CAE5-E1EF-40D0-14820A7E3474}" dt="2024-09-04T20:08:12.816" v="46" actId="1076"/>
          <ac:spMkLst>
            <pc:docMk/>
            <pc:sldMk cId="90923942" sldId="303"/>
            <ac:spMk id="8" creationId="{2F097BEE-BE97-9297-CE91-F71C94CD904F}"/>
          </ac:spMkLst>
        </pc:spChg>
        <pc:picChg chg="del">
          <ac:chgData name="Johnson, Aiden Matthew" userId="S::amj6535@psu.edu::10c0bf04-24fa-4add-817c-3609aa75e8f8" providerId="AD" clId="Web-{BB617BC9-CAE5-E1EF-40D0-14820A7E3474}" dt="2024-09-04T20:05:50.301" v="36"/>
          <ac:picMkLst>
            <pc:docMk/>
            <pc:sldMk cId="90923942" sldId="303"/>
            <ac:picMk id="3" creationId="{F9C38573-C9BB-8E97-C7C7-F88E72EF4AEC}"/>
          </ac:picMkLst>
        </pc:picChg>
        <pc:picChg chg="mod">
          <ac:chgData name="Johnson, Aiden Matthew" userId="S::amj6535@psu.edu::10c0bf04-24fa-4add-817c-3609aa75e8f8" providerId="AD" clId="Web-{BB617BC9-CAE5-E1EF-40D0-14820A7E3474}" dt="2024-09-04T20:06:26.816" v="39" actId="1076"/>
          <ac:picMkLst>
            <pc:docMk/>
            <pc:sldMk cId="90923942" sldId="303"/>
            <ac:picMk id="4" creationId="{F012C2E2-517A-E823-DD7E-8477657D1A58}"/>
          </ac:picMkLst>
        </pc:picChg>
        <pc:picChg chg="mod">
          <ac:chgData name="Johnson, Aiden Matthew" userId="S::amj6535@psu.edu::10c0bf04-24fa-4add-817c-3609aa75e8f8" providerId="AD" clId="Web-{BB617BC9-CAE5-E1EF-40D0-14820A7E3474}" dt="2024-09-04T20:03:38.739" v="29" actId="1076"/>
          <ac:picMkLst>
            <pc:docMk/>
            <pc:sldMk cId="90923942" sldId="303"/>
            <ac:picMk id="7" creationId="{F0F51FEC-6677-9F28-23A7-7E57E16D7303}"/>
          </ac:picMkLst>
        </pc:picChg>
        <pc:picChg chg="add mod ord">
          <ac:chgData name="Johnson, Aiden Matthew" userId="S::amj6535@psu.edu::10c0bf04-24fa-4add-817c-3609aa75e8f8" providerId="AD" clId="Web-{BB617BC9-CAE5-E1EF-40D0-14820A7E3474}" dt="2024-09-04T20:08:03.238" v="44" actId="14100"/>
          <ac:picMkLst>
            <pc:docMk/>
            <pc:sldMk cId="90923942" sldId="303"/>
            <ac:picMk id="9" creationId="{BAC8E96F-0123-F47A-10C4-53C6A39382D3}"/>
          </ac:picMkLst>
        </pc:picChg>
        <pc:picChg chg="mod">
          <ac:chgData name="Johnson, Aiden Matthew" userId="S::amj6535@psu.edu::10c0bf04-24fa-4add-817c-3609aa75e8f8" providerId="AD" clId="Web-{BB617BC9-CAE5-E1EF-40D0-14820A7E3474}" dt="2024-09-04T20:07:45.316" v="42" actId="14100"/>
          <ac:picMkLst>
            <pc:docMk/>
            <pc:sldMk cId="90923942" sldId="303"/>
            <ac:picMk id="10" creationId="{07A25DF4-1C48-C024-83D7-68DA2C6D8ADA}"/>
          </ac:picMkLst>
        </pc:picChg>
        <pc:picChg chg="mod">
          <ac:chgData name="Johnson, Aiden Matthew" userId="S::amj6535@psu.edu::10c0bf04-24fa-4add-817c-3609aa75e8f8" providerId="AD" clId="Web-{BB617BC9-CAE5-E1EF-40D0-14820A7E3474}" dt="2024-09-04T20:07:34.691" v="41" actId="1076"/>
          <ac:picMkLst>
            <pc:docMk/>
            <pc:sldMk cId="90923942" sldId="303"/>
            <ac:picMk id="11" creationId="{9082FC8F-2F58-4B33-61DA-2D8E7FB3274F}"/>
          </ac:picMkLst>
        </pc:picChg>
      </pc:sldChg>
    </pc:docChg>
  </pc:docChgLst>
  <pc:docChgLst>
    <pc:chgData name="Fox, Jenna Elizabeth" userId="S::jef5600@psu.edu::9fa38525-ec20-451f-b9c6-051aade207ad" providerId="AD" clId="Web-{2129B6CD-DD4E-7769-6656-5309994B1048}"/>
    <pc:docChg chg="addSld delSld modSld sldOrd">
      <pc:chgData name="Fox, Jenna Elizabeth" userId="S::jef5600@psu.edu::9fa38525-ec20-451f-b9c6-051aade207ad" providerId="AD" clId="Web-{2129B6CD-DD4E-7769-6656-5309994B1048}" dt="2023-08-28T14:57:55.785" v="589" actId="1076"/>
      <pc:docMkLst>
        <pc:docMk/>
      </pc:docMkLst>
      <pc:sldChg chg="delSp modSp">
        <pc:chgData name="Fox, Jenna Elizabeth" userId="S::jef5600@psu.edu::9fa38525-ec20-451f-b9c6-051aade207ad" providerId="AD" clId="Web-{2129B6CD-DD4E-7769-6656-5309994B1048}" dt="2023-08-27T18:20:34.386" v="3" actId="1076"/>
        <pc:sldMkLst>
          <pc:docMk/>
          <pc:sldMk cId="0" sldId="256"/>
        </pc:sldMkLst>
        <pc:spChg chg="mod">
          <ac:chgData name="Fox, Jenna Elizabeth" userId="S::jef5600@psu.edu::9fa38525-ec20-451f-b9c6-051aade207ad" providerId="AD" clId="Web-{2129B6CD-DD4E-7769-6656-5309994B1048}" dt="2023-08-27T18:20:34.386" v="3" actId="1076"/>
          <ac:spMkLst>
            <pc:docMk/>
            <pc:sldMk cId="0" sldId="256"/>
            <ac:spMk id="214" creationId="{00000000-0000-0000-0000-000000000000}"/>
          </ac:spMkLst>
        </pc:spChg>
        <pc:spChg chg="del mod">
          <ac:chgData name="Fox, Jenna Elizabeth" userId="S::jef5600@psu.edu::9fa38525-ec20-451f-b9c6-051aade207ad" providerId="AD" clId="Web-{2129B6CD-DD4E-7769-6656-5309994B1048}" dt="2023-08-27T18:20:30.230" v="2"/>
          <ac:spMkLst>
            <pc:docMk/>
            <pc:sldMk cId="0" sldId="256"/>
            <ac:spMk id="215" creationId="{00000000-0000-0000-0000-000000000000}"/>
          </ac:spMkLst>
        </pc:spChg>
        <pc:picChg chg="del">
          <ac:chgData name="Fox, Jenna Elizabeth" userId="S::jef5600@psu.edu::9fa38525-ec20-451f-b9c6-051aade207ad" providerId="AD" clId="Web-{2129B6CD-DD4E-7769-6656-5309994B1048}" dt="2023-08-27T18:20:27.308" v="0"/>
          <ac:picMkLst>
            <pc:docMk/>
            <pc:sldMk cId="0" sldId="256"/>
            <ac:picMk id="216" creationId="{00000000-0000-0000-0000-000000000000}"/>
          </ac:picMkLst>
        </pc:picChg>
      </pc:sldChg>
      <pc:sldChg chg="del">
        <pc:chgData name="Fox, Jenna Elizabeth" userId="S::jef5600@psu.edu::9fa38525-ec20-451f-b9c6-051aade207ad" providerId="AD" clId="Web-{2129B6CD-DD4E-7769-6656-5309994B1048}" dt="2023-08-27T18:27:38.568" v="91"/>
        <pc:sldMkLst>
          <pc:docMk/>
          <pc:sldMk cId="0" sldId="260"/>
        </pc:sldMkLst>
      </pc:sldChg>
      <pc:sldChg chg="delSp modSp">
        <pc:chgData name="Fox, Jenna Elizabeth" userId="S::jef5600@psu.edu::9fa38525-ec20-451f-b9c6-051aade207ad" providerId="AD" clId="Web-{2129B6CD-DD4E-7769-6656-5309994B1048}" dt="2023-08-27T18:23:51.750" v="28"/>
        <pc:sldMkLst>
          <pc:docMk/>
          <pc:sldMk cId="0" sldId="262"/>
        </pc:sldMkLst>
        <pc:spChg chg="mod">
          <ac:chgData name="Fox, Jenna Elizabeth" userId="S::jef5600@psu.edu::9fa38525-ec20-451f-b9c6-051aade207ad" providerId="AD" clId="Web-{2129B6CD-DD4E-7769-6656-5309994B1048}" dt="2023-08-27T18:23:39.078" v="27" actId="20577"/>
          <ac:spMkLst>
            <pc:docMk/>
            <pc:sldMk cId="0" sldId="262"/>
            <ac:spMk id="263" creationId="{00000000-0000-0000-0000-000000000000}"/>
          </ac:spMkLst>
        </pc:spChg>
        <pc:picChg chg="del">
          <ac:chgData name="Fox, Jenna Elizabeth" userId="S::jef5600@psu.edu::9fa38525-ec20-451f-b9c6-051aade207ad" providerId="AD" clId="Web-{2129B6CD-DD4E-7769-6656-5309994B1048}" dt="2023-08-27T18:23:51.750" v="28"/>
          <ac:picMkLst>
            <pc:docMk/>
            <pc:sldMk cId="0" sldId="262"/>
            <ac:picMk id="4" creationId="{187D2F92-049B-6479-3528-D2461F879B34}"/>
          </ac:picMkLst>
        </pc:picChg>
      </pc:sldChg>
      <pc:sldChg chg="modSp">
        <pc:chgData name="Fox, Jenna Elizabeth" userId="S::jef5600@psu.edu::9fa38525-ec20-451f-b9c6-051aade207ad" providerId="AD" clId="Web-{2129B6CD-DD4E-7769-6656-5309994B1048}" dt="2023-08-27T18:26:11.129" v="80" actId="20577"/>
        <pc:sldMkLst>
          <pc:docMk/>
          <pc:sldMk cId="0" sldId="268"/>
        </pc:sldMkLst>
        <pc:spChg chg="mod">
          <ac:chgData name="Fox, Jenna Elizabeth" userId="S::jef5600@psu.edu::9fa38525-ec20-451f-b9c6-051aade207ad" providerId="AD" clId="Web-{2129B6CD-DD4E-7769-6656-5309994B1048}" dt="2023-08-27T18:26:11.129" v="80" actId="20577"/>
          <ac:spMkLst>
            <pc:docMk/>
            <pc:sldMk cId="0" sldId="268"/>
            <ac:spMk id="318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2129B6CD-DD4E-7769-6656-5309994B1048}" dt="2023-08-27T18:27:14.286" v="90" actId="14100"/>
        <pc:sldMkLst>
          <pc:docMk/>
          <pc:sldMk cId="0" sldId="270"/>
        </pc:sldMkLst>
        <pc:spChg chg="mod">
          <ac:chgData name="Fox, Jenna Elizabeth" userId="S::jef5600@psu.edu::9fa38525-ec20-451f-b9c6-051aade207ad" providerId="AD" clId="Web-{2129B6CD-DD4E-7769-6656-5309994B1048}" dt="2023-08-27T18:27:14.286" v="90" actId="14100"/>
          <ac:spMkLst>
            <pc:docMk/>
            <pc:sldMk cId="0" sldId="270"/>
            <ac:spMk id="332" creationId="{00000000-0000-0000-0000-000000000000}"/>
          </ac:spMkLst>
        </pc:spChg>
      </pc:sldChg>
      <pc:sldChg chg="addSp modSp">
        <pc:chgData name="Fox, Jenna Elizabeth" userId="S::jef5600@psu.edu::9fa38525-ec20-451f-b9c6-051aade207ad" providerId="AD" clId="Web-{2129B6CD-DD4E-7769-6656-5309994B1048}" dt="2023-08-27T18:34:40.657" v="157" actId="1076"/>
        <pc:sldMkLst>
          <pc:docMk/>
          <pc:sldMk cId="0" sldId="285"/>
        </pc:sldMkLst>
        <pc:spChg chg="mod">
          <ac:chgData name="Fox, Jenna Elizabeth" userId="S::jef5600@psu.edu::9fa38525-ec20-451f-b9c6-051aade207ad" providerId="AD" clId="Web-{2129B6CD-DD4E-7769-6656-5309994B1048}" dt="2023-08-27T18:33:25.420" v="145" actId="20577"/>
          <ac:spMkLst>
            <pc:docMk/>
            <pc:sldMk cId="0" sldId="285"/>
            <ac:spMk id="449" creationId="{00000000-0000-0000-0000-000000000000}"/>
          </ac:spMkLst>
        </pc:spChg>
        <pc:picChg chg="add mod modCrop">
          <ac:chgData name="Fox, Jenna Elizabeth" userId="S::jef5600@psu.edu::9fa38525-ec20-451f-b9c6-051aade207ad" providerId="AD" clId="Web-{2129B6CD-DD4E-7769-6656-5309994B1048}" dt="2023-08-27T18:34:40.657" v="157" actId="1076"/>
          <ac:picMkLst>
            <pc:docMk/>
            <pc:sldMk cId="0" sldId="285"/>
            <ac:picMk id="2" creationId="{180C13F0-6851-E4F6-6446-44F9AB6B65B7}"/>
          </ac:picMkLst>
        </pc:picChg>
        <pc:picChg chg="mod">
          <ac:chgData name="Fox, Jenna Elizabeth" userId="S::jef5600@psu.edu::9fa38525-ec20-451f-b9c6-051aade207ad" providerId="AD" clId="Web-{2129B6CD-DD4E-7769-6656-5309994B1048}" dt="2023-08-27T18:32:38.435" v="128" actId="1076"/>
          <ac:picMkLst>
            <pc:docMk/>
            <pc:sldMk cId="0" sldId="285"/>
            <ac:picMk id="450" creationId="{00000000-0000-0000-0000-000000000000}"/>
          </ac:picMkLst>
        </pc:picChg>
      </pc:sldChg>
      <pc:sldChg chg="addSp modSp">
        <pc:chgData name="Fox, Jenna Elizabeth" userId="S::jef5600@psu.edu::9fa38525-ec20-451f-b9c6-051aade207ad" providerId="AD" clId="Web-{2129B6CD-DD4E-7769-6656-5309994B1048}" dt="2023-08-27T18:21:27.200" v="21" actId="20577"/>
        <pc:sldMkLst>
          <pc:docMk/>
          <pc:sldMk cId="0" sldId="286"/>
        </pc:sldMkLst>
        <pc:spChg chg="add mod">
          <ac:chgData name="Fox, Jenna Elizabeth" userId="S::jef5600@psu.edu::9fa38525-ec20-451f-b9c6-051aade207ad" providerId="AD" clId="Web-{2129B6CD-DD4E-7769-6656-5309994B1048}" dt="2023-08-27T18:21:27.200" v="21" actId="20577"/>
          <ac:spMkLst>
            <pc:docMk/>
            <pc:sldMk cId="0" sldId="286"/>
            <ac:spMk id="3" creationId="{3B1D00BC-3FAC-645F-0C2A-BA9167F28D88}"/>
          </ac:spMkLst>
        </pc:spChg>
        <pc:picChg chg="add mod">
          <ac:chgData name="Fox, Jenna Elizabeth" userId="S::jef5600@psu.edu::9fa38525-ec20-451f-b9c6-051aade207ad" providerId="AD" clId="Web-{2129B6CD-DD4E-7769-6656-5309994B1048}" dt="2023-08-27T18:20:53.793" v="6" actId="14100"/>
          <ac:picMkLst>
            <pc:docMk/>
            <pc:sldMk cId="0" sldId="286"/>
            <ac:picMk id="2" creationId="{99271E76-8BE5-8F4C-6362-9D29A8A317D2}"/>
          </ac:picMkLst>
        </pc:picChg>
      </pc:sldChg>
      <pc:sldChg chg="ord">
        <pc:chgData name="Fox, Jenna Elizabeth" userId="S::jef5600@psu.edu::9fa38525-ec20-451f-b9c6-051aade207ad" providerId="AD" clId="Web-{2129B6CD-DD4E-7769-6656-5309994B1048}" dt="2023-08-27T19:16:21.782" v="574"/>
        <pc:sldMkLst>
          <pc:docMk/>
          <pc:sldMk cId="0" sldId="287"/>
        </pc:sldMkLst>
      </pc:sldChg>
      <pc:sldChg chg="addSp delSp modSp ord">
        <pc:chgData name="Fox, Jenna Elizabeth" userId="S::jef5600@psu.edu::9fa38525-ec20-451f-b9c6-051aade207ad" providerId="AD" clId="Web-{2129B6CD-DD4E-7769-6656-5309994B1048}" dt="2023-08-27T18:51:08.636" v="509" actId="1076"/>
        <pc:sldMkLst>
          <pc:docMk/>
          <pc:sldMk cId="0" sldId="288"/>
        </pc:sldMkLst>
        <pc:spChg chg="add del mod">
          <ac:chgData name="Fox, Jenna Elizabeth" userId="S::jef5600@psu.edu::9fa38525-ec20-451f-b9c6-051aade207ad" providerId="AD" clId="Web-{2129B6CD-DD4E-7769-6656-5309994B1048}" dt="2023-08-27T18:41:47.276" v="360"/>
          <ac:spMkLst>
            <pc:docMk/>
            <pc:sldMk cId="0" sldId="288"/>
            <ac:spMk id="3" creationId="{BBCB891D-E934-FC0A-2171-23F38A737016}"/>
          </ac:spMkLst>
        </pc:spChg>
        <pc:spChg chg="add del mod">
          <ac:chgData name="Fox, Jenna Elizabeth" userId="S::jef5600@psu.edu::9fa38525-ec20-451f-b9c6-051aade207ad" providerId="AD" clId="Web-{2129B6CD-DD4E-7769-6656-5309994B1048}" dt="2023-08-27T18:41:45.292" v="359"/>
          <ac:spMkLst>
            <pc:docMk/>
            <pc:sldMk cId="0" sldId="288"/>
            <ac:spMk id="5" creationId="{F6B92214-F6F5-5F4C-7EBE-C138EFCBA6D7}"/>
          </ac:spMkLst>
        </pc:spChg>
        <pc:spChg chg="add del mod">
          <ac:chgData name="Fox, Jenna Elizabeth" userId="S::jef5600@psu.edu::9fa38525-ec20-451f-b9c6-051aade207ad" providerId="AD" clId="Web-{2129B6CD-DD4E-7769-6656-5309994B1048}" dt="2023-08-27T18:41:42.964" v="358"/>
          <ac:spMkLst>
            <pc:docMk/>
            <pc:sldMk cId="0" sldId="288"/>
            <ac:spMk id="7" creationId="{200FB48D-76E0-A826-F05D-C72FF079D0AE}"/>
          </ac:spMkLst>
        </pc:spChg>
        <pc:spChg chg="add del mod">
          <ac:chgData name="Fox, Jenna Elizabeth" userId="S::jef5600@psu.edu::9fa38525-ec20-451f-b9c6-051aade207ad" providerId="AD" clId="Web-{2129B6CD-DD4E-7769-6656-5309994B1048}" dt="2023-08-27T18:43:29.326" v="408"/>
          <ac:spMkLst>
            <pc:docMk/>
            <pc:sldMk cId="0" sldId="288"/>
            <ac:spMk id="9" creationId="{A0D6E726-42F1-5D68-9D80-FDFC281A4DB0}"/>
          </ac:spMkLst>
        </pc:spChg>
        <pc:spChg chg="add del mod">
          <ac:chgData name="Fox, Jenna Elizabeth" userId="S::jef5600@psu.edu::9fa38525-ec20-451f-b9c6-051aade207ad" providerId="AD" clId="Web-{2129B6CD-DD4E-7769-6656-5309994B1048}" dt="2023-08-27T18:43:30.341" v="409"/>
          <ac:spMkLst>
            <pc:docMk/>
            <pc:sldMk cId="0" sldId="288"/>
            <ac:spMk id="11" creationId="{B0CD4409-30F9-AB5C-C3B3-6B1619045286}"/>
          </ac:spMkLst>
        </pc:spChg>
        <pc:spChg chg="add del mod">
          <ac:chgData name="Fox, Jenna Elizabeth" userId="S::jef5600@psu.edu::9fa38525-ec20-451f-b9c6-051aade207ad" providerId="AD" clId="Web-{2129B6CD-DD4E-7769-6656-5309994B1048}" dt="2023-08-27T18:42:56.872" v="392"/>
          <ac:spMkLst>
            <pc:docMk/>
            <pc:sldMk cId="0" sldId="288"/>
            <ac:spMk id="13" creationId="{3F07F6EA-B0DD-5788-1A5C-AA3ADC3550E6}"/>
          </ac:spMkLst>
        </pc:spChg>
        <pc:spChg chg="add del mod">
          <ac:chgData name="Fox, Jenna Elizabeth" userId="S::jef5600@psu.edu::9fa38525-ec20-451f-b9c6-051aade207ad" providerId="AD" clId="Web-{2129B6CD-DD4E-7769-6656-5309994B1048}" dt="2023-08-27T18:43:33.248" v="412"/>
          <ac:spMkLst>
            <pc:docMk/>
            <pc:sldMk cId="0" sldId="288"/>
            <ac:spMk id="15" creationId="{012A179D-16DD-D0A9-F419-8D8BECA2C869}"/>
          </ac:spMkLst>
        </pc:spChg>
        <pc:spChg chg="add del mod">
          <ac:chgData name="Fox, Jenna Elizabeth" userId="S::jef5600@psu.edu::9fa38525-ec20-451f-b9c6-051aade207ad" providerId="AD" clId="Web-{2129B6CD-DD4E-7769-6656-5309994B1048}" dt="2023-08-27T18:43:34.310" v="413"/>
          <ac:spMkLst>
            <pc:docMk/>
            <pc:sldMk cId="0" sldId="288"/>
            <ac:spMk id="17" creationId="{484B0146-ADB5-0947-865B-65F88DB21C44}"/>
          </ac:spMkLst>
        </pc:spChg>
        <pc:spChg chg="add del mod">
          <ac:chgData name="Fox, Jenna Elizabeth" userId="S::jef5600@psu.edu::9fa38525-ec20-451f-b9c6-051aade207ad" providerId="AD" clId="Web-{2129B6CD-DD4E-7769-6656-5309994B1048}" dt="2023-08-27T18:44:16.092" v="420"/>
          <ac:spMkLst>
            <pc:docMk/>
            <pc:sldMk cId="0" sldId="288"/>
            <ac:spMk id="19" creationId="{B8B95E7C-FE72-9C5A-2231-4EB708E49A07}"/>
          </ac:spMkLst>
        </pc:spChg>
        <pc:spChg chg="add del mod">
          <ac:chgData name="Fox, Jenna Elizabeth" userId="S::jef5600@psu.edu::9fa38525-ec20-451f-b9c6-051aade207ad" providerId="AD" clId="Web-{2129B6CD-DD4E-7769-6656-5309994B1048}" dt="2023-08-27T18:44:41.502" v="435"/>
          <ac:spMkLst>
            <pc:docMk/>
            <pc:sldMk cId="0" sldId="288"/>
            <ac:spMk id="21" creationId="{1F358446-F7C0-3E8C-0C18-7BA5368A2F44}"/>
          </ac:spMkLst>
        </pc:spChg>
        <pc:spChg chg="add mod">
          <ac:chgData name="Fox, Jenna Elizabeth" userId="S::jef5600@psu.edu::9fa38525-ec20-451f-b9c6-051aade207ad" providerId="AD" clId="Web-{2129B6CD-DD4E-7769-6656-5309994B1048}" dt="2023-08-27T18:49:40.040" v="468" actId="1076"/>
          <ac:spMkLst>
            <pc:docMk/>
            <pc:sldMk cId="0" sldId="288"/>
            <ac:spMk id="23" creationId="{C2F0E5D7-DAA7-430D-FC8A-733B8020F8DB}"/>
          </ac:spMkLst>
        </pc:spChg>
        <pc:spChg chg="add mod">
          <ac:chgData name="Fox, Jenna Elizabeth" userId="S::jef5600@psu.edu::9fa38525-ec20-451f-b9c6-051aade207ad" providerId="AD" clId="Web-{2129B6CD-DD4E-7769-6656-5309994B1048}" dt="2023-08-27T18:49:36.993" v="467" actId="1076"/>
          <ac:spMkLst>
            <pc:docMk/>
            <pc:sldMk cId="0" sldId="288"/>
            <ac:spMk id="24" creationId="{759B90D6-ECDD-D380-1356-4B64F598AD23}"/>
          </ac:spMkLst>
        </pc:spChg>
        <pc:spChg chg="add mod">
          <ac:chgData name="Fox, Jenna Elizabeth" userId="S::jef5600@psu.edu::9fa38525-ec20-451f-b9c6-051aade207ad" providerId="AD" clId="Web-{2129B6CD-DD4E-7769-6656-5309994B1048}" dt="2023-08-27T18:49:17.649" v="463" actId="1076"/>
          <ac:spMkLst>
            <pc:docMk/>
            <pc:sldMk cId="0" sldId="288"/>
            <ac:spMk id="25" creationId="{6B9C9CBA-98AA-8E19-4670-6900E4BC2CBA}"/>
          </ac:spMkLst>
        </pc:spChg>
        <pc:spChg chg="add mod">
          <ac:chgData name="Fox, Jenna Elizabeth" userId="S::jef5600@psu.edu::9fa38525-ec20-451f-b9c6-051aade207ad" providerId="AD" clId="Web-{2129B6CD-DD4E-7769-6656-5309994B1048}" dt="2023-08-27T18:49:48.072" v="469" actId="1076"/>
          <ac:spMkLst>
            <pc:docMk/>
            <pc:sldMk cId="0" sldId="288"/>
            <ac:spMk id="26" creationId="{9ADAEF71-BD56-C459-7D60-F5977421101E}"/>
          </ac:spMkLst>
        </pc:spChg>
        <pc:spChg chg="add mod">
          <ac:chgData name="Fox, Jenna Elizabeth" userId="S::jef5600@psu.edu::9fa38525-ec20-451f-b9c6-051aade207ad" providerId="AD" clId="Web-{2129B6CD-DD4E-7769-6656-5309994B1048}" dt="2023-08-27T18:51:08.636" v="509" actId="1076"/>
          <ac:spMkLst>
            <pc:docMk/>
            <pc:sldMk cId="0" sldId="288"/>
            <ac:spMk id="27" creationId="{38E09EEE-AB66-778A-2185-C87A8BA0DDC5}"/>
          </ac:spMkLst>
        </pc:spChg>
        <pc:spChg chg="add mod">
          <ac:chgData name="Fox, Jenna Elizabeth" userId="S::jef5600@psu.edu::9fa38525-ec20-451f-b9c6-051aade207ad" providerId="AD" clId="Web-{2129B6CD-DD4E-7769-6656-5309994B1048}" dt="2023-08-27T18:51:01.667" v="508" actId="1076"/>
          <ac:spMkLst>
            <pc:docMk/>
            <pc:sldMk cId="0" sldId="288"/>
            <ac:spMk id="28" creationId="{21DBF16F-368E-3D23-CE6C-030DC28798D9}"/>
          </ac:spMkLst>
        </pc:spChg>
        <pc:spChg chg="mod">
          <ac:chgData name="Fox, Jenna Elizabeth" userId="S::jef5600@psu.edu::9fa38525-ec20-451f-b9c6-051aade207ad" providerId="AD" clId="Web-{2129B6CD-DD4E-7769-6656-5309994B1048}" dt="2023-08-27T18:35:59.752" v="190" actId="20577"/>
          <ac:spMkLst>
            <pc:docMk/>
            <pc:sldMk cId="0" sldId="288"/>
            <ac:spMk id="468" creationId="{00000000-0000-0000-0000-000000000000}"/>
          </ac:spMkLst>
        </pc:spChg>
        <pc:spChg chg="del mod">
          <ac:chgData name="Fox, Jenna Elizabeth" userId="S::jef5600@psu.edu::9fa38525-ec20-451f-b9c6-051aade207ad" providerId="AD" clId="Web-{2129B6CD-DD4E-7769-6656-5309994B1048}" dt="2023-08-27T18:41:29.354" v="354"/>
          <ac:spMkLst>
            <pc:docMk/>
            <pc:sldMk cId="0" sldId="288"/>
            <ac:spMk id="469" creationId="{00000000-0000-0000-0000-000000000000}"/>
          </ac:spMkLst>
        </pc:spChg>
        <pc:spChg chg="mod">
          <ac:chgData name="Fox, Jenna Elizabeth" userId="S::jef5600@psu.edu::9fa38525-ec20-451f-b9c6-051aade207ad" providerId="AD" clId="Web-{2129B6CD-DD4E-7769-6656-5309994B1048}" dt="2023-08-27T18:49:23.837" v="464" actId="1076"/>
          <ac:spMkLst>
            <pc:docMk/>
            <pc:sldMk cId="0" sldId="288"/>
            <ac:spMk id="470" creationId="{00000000-0000-0000-0000-000000000000}"/>
          </ac:spMkLst>
        </pc:spChg>
        <pc:spChg chg="del mod">
          <ac:chgData name="Fox, Jenna Elizabeth" userId="S::jef5600@psu.edu::9fa38525-ec20-451f-b9c6-051aade207ad" providerId="AD" clId="Web-{2129B6CD-DD4E-7769-6656-5309994B1048}" dt="2023-08-27T18:41:30.479" v="355"/>
          <ac:spMkLst>
            <pc:docMk/>
            <pc:sldMk cId="0" sldId="288"/>
            <ac:spMk id="471" creationId="{00000000-0000-0000-0000-000000000000}"/>
          </ac:spMkLst>
        </pc:spChg>
        <pc:spChg chg="del mod">
          <ac:chgData name="Fox, Jenna Elizabeth" userId="S::jef5600@psu.edu::9fa38525-ec20-451f-b9c6-051aade207ad" providerId="AD" clId="Web-{2129B6CD-DD4E-7769-6656-5309994B1048}" dt="2023-08-27T18:41:35.089" v="356"/>
          <ac:spMkLst>
            <pc:docMk/>
            <pc:sldMk cId="0" sldId="288"/>
            <ac:spMk id="473" creationId="{00000000-0000-0000-0000-000000000000}"/>
          </ac:spMkLst>
        </pc:spChg>
        <pc:spChg chg="del">
          <ac:chgData name="Fox, Jenna Elizabeth" userId="S::jef5600@psu.edu::9fa38525-ec20-451f-b9c6-051aade207ad" providerId="AD" clId="Web-{2129B6CD-DD4E-7769-6656-5309994B1048}" dt="2023-08-27T18:40:55.416" v="346"/>
          <ac:spMkLst>
            <pc:docMk/>
            <pc:sldMk cId="0" sldId="288"/>
            <ac:spMk id="476" creationId="{00000000-0000-0000-0000-000000000000}"/>
          </ac:spMkLst>
        </pc:spChg>
      </pc:sldChg>
      <pc:sldChg chg="addSp modSp">
        <pc:chgData name="Fox, Jenna Elizabeth" userId="S::jef5600@psu.edu::9fa38525-ec20-451f-b9c6-051aade207ad" providerId="AD" clId="Web-{2129B6CD-DD4E-7769-6656-5309994B1048}" dt="2023-08-27T18:30:49.995" v="127" actId="1076"/>
        <pc:sldMkLst>
          <pc:docMk/>
          <pc:sldMk cId="1679993833" sldId="294"/>
        </pc:sldMkLst>
        <pc:spChg chg="add mod">
          <ac:chgData name="Fox, Jenna Elizabeth" userId="S::jef5600@psu.edu::9fa38525-ec20-451f-b9c6-051aade207ad" providerId="AD" clId="Web-{2129B6CD-DD4E-7769-6656-5309994B1048}" dt="2023-08-27T18:29:01.695" v="110" actId="1076"/>
          <ac:spMkLst>
            <pc:docMk/>
            <pc:sldMk cId="1679993833" sldId="294"/>
            <ac:spMk id="6" creationId="{9D518AD5-86CD-FF43-3281-BD2A1B56CE3A}"/>
          </ac:spMkLst>
        </pc:spChg>
        <pc:spChg chg="add mod">
          <ac:chgData name="Fox, Jenna Elizabeth" userId="S::jef5600@psu.edu::9fa38525-ec20-451f-b9c6-051aade207ad" providerId="AD" clId="Web-{2129B6CD-DD4E-7769-6656-5309994B1048}" dt="2023-08-27T18:30:49.995" v="127" actId="1076"/>
          <ac:spMkLst>
            <pc:docMk/>
            <pc:sldMk cId="1679993833" sldId="294"/>
            <ac:spMk id="7" creationId="{5D659366-2F71-0E73-80FA-B6C3939BDF63}"/>
          </ac:spMkLst>
        </pc:spChg>
        <pc:picChg chg="mod modCrop">
          <ac:chgData name="Fox, Jenna Elizabeth" userId="S::jef5600@psu.edu::9fa38525-ec20-451f-b9c6-051aade207ad" providerId="AD" clId="Web-{2129B6CD-DD4E-7769-6656-5309994B1048}" dt="2023-08-27T18:29:31.790" v="119" actId="1076"/>
          <ac:picMkLst>
            <pc:docMk/>
            <pc:sldMk cId="1679993833" sldId="294"/>
            <ac:picMk id="4" creationId="{AC5A36C4-7119-D3F9-4AC1-E723041857D2}"/>
          </ac:picMkLst>
        </pc:picChg>
      </pc:sldChg>
      <pc:sldChg chg="addSp modSp new del ord">
        <pc:chgData name="Fox, Jenna Elizabeth" userId="S::jef5600@psu.edu::9fa38525-ec20-451f-b9c6-051aade207ad" providerId="AD" clId="Web-{2129B6CD-DD4E-7769-6656-5309994B1048}" dt="2023-08-27T18:38:46.241" v="255"/>
        <pc:sldMkLst>
          <pc:docMk/>
          <pc:sldMk cId="250647036" sldId="295"/>
        </pc:sldMkLst>
        <pc:picChg chg="add mod">
          <ac:chgData name="Fox, Jenna Elizabeth" userId="S::jef5600@psu.edu::9fa38525-ec20-451f-b9c6-051aade207ad" providerId="AD" clId="Web-{2129B6CD-DD4E-7769-6656-5309994B1048}" dt="2023-08-27T18:36:30.581" v="195" actId="14100"/>
          <ac:picMkLst>
            <pc:docMk/>
            <pc:sldMk cId="250647036" sldId="295"/>
            <ac:picMk id="6" creationId="{1E96004F-A3AE-EF31-AB63-E72844A17E29}"/>
          </ac:picMkLst>
        </pc:picChg>
      </pc:sldChg>
      <pc:sldChg chg="addSp modSp new">
        <pc:chgData name="Fox, Jenna Elizabeth" userId="S::jef5600@psu.edu::9fa38525-ec20-451f-b9c6-051aade207ad" providerId="AD" clId="Web-{2129B6CD-DD4E-7769-6656-5309994B1048}" dt="2023-08-28T14:57:55.785" v="589" actId="1076"/>
        <pc:sldMkLst>
          <pc:docMk/>
          <pc:sldMk cId="775124917" sldId="296"/>
        </pc:sldMkLst>
        <pc:spChg chg="mod">
          <ac:chgData name="Fox, Jenna Elizabeth" userId="S::jef5600@psu.edu::9fa38525-ec20-451f-b9c6-051aade207ad" providerId="AD" clId="Web-{2129B6CD-DD4E-7769-6656-5309994B1048}" dt="2023-08-28T14:54:46.937" v="578" actId="20577"/>
          <ac:spMkLst>
            <pc:docMk/>
            <pc:sldMk cId="775124917" sldId="296"/>
            <ac:spMk id="2" creationId="{21B0E4B3-DC71-B722-9AF5-5CA717A9D03F}"/>
          </ac:spMkLst>
        </pc:spChg>
        <pc:spChg chg="mod">
          <ac:chgData name="Fox, Jenna Elizabeth" userId="S::jef5600@psu.edu::9fa38525-ec20-451f-b9c6-051aade207ad" providerId="AD" clId="Web-{2129B6CD-DD4E-7769-6656-5309994B1048}" dt="2023-08-28T14:55:01.531" v="579" actId="20577"/>
          <ac:spMkLst>
            <pc:docMk/>
            <pc:sldMk cId="775124917" sldId="296"/>
            <ac:spMk id="3" creationId="{265412A8-C032-F6B1-E953-A56DD484A374}"/>
          </ac:spMkLst>
        </pc:spChg>
        <pc:spChg chg="mod">
          <ac:chgData name="Fox, Jenna Elizabeth" userId="S::jef5600@psu.edu::9fa38525-ec20-451f-b9c6-051aade207ad" providerId="AD" clId="Web-{2129B6CD-DD4E-7769-6656-5309994B1048}" dt="2023-08-28T14:55:03.734" v="580" actId="20577"/>
          <ac:spMkLst>
            <pc:docMk/>
            <pc:sldMk cId="775124917" sldId="296"/>
            <ac:spMk id="4" creationId="{50E9D63D-9ED2-A026-E1D7-9B261E1FC529}"/>
          </ac:spMkLst>
        </pc:spChg>
        <pc:spChg chg="mod">
          <ac:chgData name="Fox, Jenna Elizabeth" userId="S::jef5600@psu.edu::9fa38525-ec20-451f-b9c6-051aade207ad" providerId="AD" clId="Web-{2129B6CD-DD4E-7769-6656-5309994B1048}" dt="2023-08-28T14:55:08.750" v="581" actId="20577"/>
          <ac:spMkLst>
            <pc:docMk/>
            <pc:sldMk cId="775124917" sldId="296"/>
            <ac:spMk id="5" creationId="{644EF244-B466-525A-22C0-008D891B26CB}"/>
          </ac:spMkLst>
        </pc:spChg>
        <pc:picChg chg="add mod modCrop">
          <ac:chgData name="Fox, Jenna Elizabeth" userId="S::jef5600@psu.edu::9fa38525-ec20-451f-b9c6-051aade207ad" providerId="AD" clId="Web-{2129B6CD-DD4E-7769-6656-5309994B1048}" dt="2023-08-28T14:57:01.722" v="586" actId="1076"/>
          <ac:picMkLst>
            <pc:docMk/>
            <pc:sldMk cId="775124917" sldId="296"/>
            <ac:picMk id="6" creationId="{A0A82113-EDFA-B265-CF18-18AFA4805048}"/>
          </ac:picMkLst>
        </pc:picChg>
        <pc:picChg chg="add mod">
          <ac:chgData name="Fox, Jenna Elizabeth" userId="S::jef5600@psu.edu::9fa38525-ec20-451f-b9c6-051aade207ad" providerId="AD" clId="Web-{2129B6CD-DD4E-7769-6656-5309994B1048}" dt="2023-08-28T14:57:55.785" v="589" actId="1076"/>
          <ac:picMkLst>
            <pc:docMk/>
            <pc:sldMk cId="775124917" sldId="296"/>
            <ac:picMk id="7" creationId="{BC0F175E-BAFB-FA37-1FC9-F042485B7B5B}"/>
          </ac:picMkLst>
        </pc:picChg>
      </pc:sldChg>
      <pc:sldChg chg="modSp new del">
        <pc:chgData name="Fox, Jenna Elizabeth" userId="S::jef5600@psu.edu::9fa38525-ec20-451f-b9c6-051aade207ad" providerId="AD" clId="Web-{2129B6CD-DD4E-7769-6656-5309994B1048}" dt="2023-08-27T18:37:16.410" v="216"/>
        <pc:sldMkLst>
          <pc:docMk/>
          <pc:sldMk cId="1879512224" sldId="296"/>
        </pc:sldMkLst>
        <pc:spChg chg="mod">
          <ac:chgData name="Fox, Jenna Elizabeth" userId="S::jef5600@psu.edu::9fa38525-ec20-451f-b9c6-051aade207ad" providerId="AD" clId="Web-{2129B6CD-DD4E-7769-6656-5309994B1048}" dt="2023-08-27T18:37:14.442" v="215" actId="20577"/>
          <ac:spMkLst>
            <pc:docMk/>
            <pc:sldMk cId="1879512224" sldId="296"/>
            <ac:spMk id="2" creationId="{3732251A-A003-392B-98B7-4F6C36815ADB}"/>
          </ac:spMkLst>
        </pc:spChg>
      </pc:sldChg>
      <pc:sldChg chg="modSp new">
        <pc:chgData name="Fox, Jenna Elizabeth" userId="S::jef5600@psu.edu::9fa38525-ec20-451f-b9c6-051aade207ad" providerId="AD" clId="Web-{2129B6CD-DD4E-7769-6656-5309994B1048}" dt="2023-08-27T19:15:26.234" v="573" actId="20577"/>
        <pc:sldMkLst>
          <pc:docMk/>
          <pc:sldMk cId="457496796" sldId="297"/>
        </pc:sldMkLst>
        <pc:spChg chg="mod">
          <ac:chgData name="Fox, Jenna Elizabeth" userId="S::jef5600@psu.edu::9fa38525-ec20-451f-b9c6-051aade207ad" providerId="AD" clId="Web-{2129B6CD-DD4E-7769-6656-5309994B1048}" dt="2023-08-27T19:13:37.247" v="518" actId="20577"/>
          <ac:spMkLst>
            <pc:docMk/>
            <pc:sldMk cId="457496796" sldId="297"/>
            <ac:spMk id="2" creationId="{A6609EBA-55D5-1922-E255-2BA95E689D02}"/>
          </ac:spMkLst>
        </pc:spChg>
        <pc:spChg chg="mod">
          <ac:chgData name="Fox, Jenna Elizabeth" userId="S::jef5600@psu.edu::9fa38525-ec20-451f-b9c6-051aade207ad" providerId="AD" clId="Web-{2129B6CD-DD4E-7769-6656-5309994B1048}" dt="2023-08-27T19:15:26.234" v="573" actId="20577"/>
          <ac:spMkLst>
            <pc:docMk/>
            <pc:sldMk cId="457496796" sldId="297"/>
            <ac:spMk id="3" creationId="{95644E56-B6BE-149D-7806-AAD911C5FFA8}"/>
          </ac:spMkLst>
        </pc:spChg>
      </pc:sldChg>
    </pc:docChg>
  </pc:docChgLst>
  <pc:docChgLst>
    <pc:chgData name="Fox, Jenna Elizabeth" userId="S::jef5600@psu.edu::9fa38525-ec20-451f-b9c6-051aade207ad" providerId="AD" clId="Web-{6E9140A2-E463-224B-E5DF-B720C3B2795D}"/>
    <pc:docChg chg="modSld">
      <pc:chgData name="Fox, Jenna Elizabeth" userId="S::jef5600@psu.edu::9fa38525-ec20-451f-b9c6-051aade207ad" providerId="AD" clId="Web-{6E9140A2-E463-224B-E5DF-B720C3B2795D}" dt="2023-08-30T20:42:37.061" v="17" actId="20577"/>
      <pc:docMkLst>
        <pc:docMk/>
      </pc:docMkLst>
      <pc:sldChg chg="modSp">
        <pc:chgData name="Fox, Jenna Elizabeth" userId="S::jef5600@psu.edu::9fa38525-ec20-451f-b9c6-051aade207ad" providerId="AD" clId="Web-{6E9140A2-E463-224B-E5DF-B720C3B2795D}" dt="2023-08-30T20:42:37.061" v="17" actId="20577"/>
        <pc:sldMkLst>
          <pc:docMk/>
          <pc:sldMk cId="0" sldId="258"/>
        </pc:sldMkLst>
        <pc:spChg chg="mod">
          <ac:chgData name="Fox, Jenna Elizabeth" userId="S::jef5600@psu.edu::9fa38525-ec20-451f-b9c6-051aade207ad" providerId="AD" clId="Web-{6E9140A2-E463-224B-E5DF-B720C3B2795D}" dt="2023-08-30T20:42:37.061" v="17" actId="20577"/>
          <ac:spMkLst>
            <pc:docMk/>
            <pc:sldMk cId="0" sldId="258"/>
            <ac:spMk id="229" creationId="{00000000-0000-0000-0000-000000000000}"/>
          </ac:spMkLst>
        </pc:spChg>
      </pc:sldChg>
      <pc:sldChg chg="addSp modSp">
        <pc:chgData name="Fox, Jenna Elizabeth" userId="S::jef5600@psu.edu::9fa38525-ec20-451f-b9c6-051aade207ad" providerId="AD" clId="Web-{6E9140A2-E463-224B-E5DF-B720C3B2795D}" dt="2023-08-30T19:35:41.522" v="7"/>
        <pc:sldMkLst>
          <pc:docMk/>
          <pc:sldMk cId="775124917" sldId="296"/>
        </pc:sldMkLst>
        <pc:picChg chg="add mod">
          <ac:chgData name="Fox, Jenna Elizabeth" userId="S::jef5600@psu.edu::9fa38525-ec20-451f-b9c6-051aade207ad" providerId="AD" clId="Web-{6E9140A2-E463-224B-E5DF-B720C3B2795D}" dt="2023-08-30T19:35:41.522" v="7"/>
          <ac:picMkLst>
            <pc:docMk/>
            <pc:sldMk cId="775124917" sldId="296"/>
            <ac:picMk id="8" creationId="{77BF36EA-32F9-FB8E-7332-8EC2A3AB6E66}"/>
          </ac:picMkLst>
        </pc:picChg>
      </pc:sldChg>
    </pc:docChg>
  </pc:docChgLst>
  <pc:docChgLst>
    <pc:chgData name="Geyer, Liam Frederick" userId="S::lfg5289@psu.edu::45348dc7-3a6a-4a54-b98d-87021b42e942" providerId="AD" clId="Web-{6EFD1FBB-51E2-D284-FCE5-21A45C5FC380}"/>
    <pc:docChg chg="modSld">
      <pc:chgData name="Geyer, Liam Frederick" userId="S::lfg5289@psu.edu::45348dc7-3a6a-4a54-b98d-87021b42e942" providerId="AD" clId="Web-{6EFD1FBB-51E2-D284-FCE5-21A45C5FC380}" dt="2024-09-04T21:39:01.340" v="16" actId="20577"/>
      <pc:docMkLst>
        <pc:docMk/>
      </pc:docMkLst>
      <pc:sldChg chg="modSp">
        <pc:chgData name="Geyer, Liam Frederick" userId="S::lfg5289@psu.edu::45348dc7-3a6a-4a54-b98d-87021b42e942" providerId="AD" clId="Web-{6EFD1FBB-51E2-D284-FCE5-21A45C5FC380}" dt="2024-09-04T21:39:01.340" v="16" actId="20577"/>
        <pc:sldMkLst>
          <pc:docMk/>
          <pc:sldMk cId="0" sldId="257"/>
        </pc:sldMkLst>
        <pc:spChg chg="mod">
          <ac:chgData name="Geyer, Liam Frederick" userId="S::lfg5289@psu.edu::45348dc7-3a6a-4a54-b98d-87021b42e942" providerId="AD" clId="Web-{6EFD1FBB-51E2-D284-FCE5-21A45C5FC380}" dt="2024-09-04T21:39:01.340" v="16" actId="20577"/>
          <ac:spMkLst>
            <pc:docMk/>
            <pc:sldMk cId="0" sldId="257"/>
            <ac:spMk id="222" creationId="{00000000-0000-0000-0000-000000000000}"/>
          </ac:spMkLst>
        </pc:spChg>
      </pc:sldChg>
    </pc:docChg>
  </pc:docChgLst>
  <pc:docChgLst>
    <pc:chgData name="Connelly, Brooke Alexandra" userId="S::bac6128@psu.edu::d2d11190-adbd-4f9e-81f3-c2c768069c60" providerId="AD" clId="Web-{4152F307-1763-3B34-E3E6-640500B75B1D}"/>
    <pc:docChg chg="modSld">
      <pc:chgData name="Connelly, Brooke Alexandra" userId="S::bac6128@psu.edu::d2d11190-adbd-4f9e-81f3-c2c768069c60" providerId="AD" clId="Web-{4152F307-1763-3B34-E3E6-640500B75B1D}" dt="2024-08-29T23:15:52.263" v="20" actId="20577"/>
      <pc:docMkLst>
        <pc:docMk/>
      </pc:docMkLst>
      <pc:sldChg chg="addSp modSp">
        <pc:chgData name="Connelly, Brooke Alexandra" userId="S::bac6128@psu.edu::d2d11190-adbd-4f9e-81f3-c2c768069c60" providerId="AD" clId="Web-{4152F307-1763-3B34-E3E6-640500B75B1D}" dt="2024-08-29T23:15:52.263" v="20" actId="20577"/>
        <pc:sldMkLst>
          <pc:docMk/>
          <pc:sldMk cId="3857179707" sldId="301"/>
        </pc:sldMkLst>
        <pc:spChg chg="mod">
          <ac:chgData name="Connelly, Brooke Alexandra" userId="S::bac6128@psu.edu::d2d11190-adbd-4f9e-81f3-c2c768069c60" providerId="AD" clId="Web-{4152F307-1763-3B34-E3E6-640500B75B1D}" dt="2024-08-29T23:15:52.263" v="20" actId="20577"/>
          <ac:spMkLst>
            <pc:docMk/>
            <pc:sldMk cId="3857179707" sldId="301"/>
            <ac:spMk id="302" creationId="{00000000-0000-0000-0000-000000000000}"/>
          </ac:spMkLst>
        </pc:spChg>
        <pc:picChg chg="mod">
          <ac:chgData name="Connelly, Brooke Alexandra" userId="S::bac6128@psu.edu::d2d11190-adbd-4f9e-81f3-c2c768069c60" providerId="AD" clId="Web-{4152F307-1763-3B34-E3E6-640500B75B1D}" dt="2024-08-29T23:06:27.696" v="5" actId="14100"/>
          <ac:picMkLst>
            <pc:docMk/>
            <pc:sldMk cId="3857179707" sldId="301"/>
            <ac:picMk id="3" creationId="{880BF525-1F3E-48C1-E956-807A5A07D49A}"/>
          </ac:picMkLst>
        </pc:picChg>
        <pc:picChg chg="mod modCrop">
          <ac:chgData name="Connelly, Brooke Alexandra" userId="S::bac6128@psu.edu::d2d11190-adbd-4f9e-81f3-c2c768069c60" providerId="AD" clId="Web-{4152F307-1763-3B34-E3E6-640500B75B1D}" dt="2024-08-29T23:06:16.837" v="2"/>
          <ac:picMkLst>
            <pc:docMk/>
            <pc:sldMk cId="3857179707" sldId="301"/>
            <ac:picMk id="4" creationId="{75293EBF-D7B1-1E1F-249B-5B30A6A69C50}"/>
          </ac:picMkLst>
        </pc:picChg>
        <pc:picChg chg="mod">
          <ac:chgData name="Connelly, Brooke Alexandra" userId="S::bac6128@psu.edu::d2d11190-adbd-4f9e-81f3-c2c768069c60" providerId="AD" clId="Web-{4152F307-1763-3B34-E3E6-640500B75B1D}" dt="2024-08-29T23:06:21.649" v="3" actId="1076"/>
          <ac:picMkLst>
            <pc:docMk/>
            <pc:sldMk cId="3857179707" sldId="301"/>
            <ac:picMk id="5" creationId="{82696D37-00D1-F843-27E7-129039067702}"/>
          </ac:picMkLst>
        </pc:picChg>
        <pc:picChg chg="add mod">
          <ac:chgData name="Connelly, Brooke Alexandra" userId="S::bac6128@psu.edu::d2d11190-adbd-4f9e-81f3-c2c768069c60" providerId="AD" clId="Web-{4152F307-1763-3B34-E3E6-640500B75B1D}" dt="2024-08-29T23:11:03.105" v="9" actId="1076"/>
          <ac:picMkLst>
            <pc:docMk/>
            <pc:sldMk cId="3857179707" sldId="301"/>
            <ac:picMk id="6" creationId="{37351C4A-ADBE-E16C-F33D-D49982657460}"/>
          </ac:picMkLst>
        </pc:picChg>
        <pc:picChg chg="add mod">
          <ac:chgData name="Connelly, Brooke Alexandra" userId="S::bac6128@psu.edu::d2d11190-adbd-4f9e-81f3-c2c768069c60" providerId="AD" clId="Web-{4152F307-1763-3B34-E3E6-640500B75B1D}" dt="2024-08-29T23:11:20.245" v="13" actId="1076"/>
          <ac:picMkLst>
            <pc:docMk/>
            <pc:sldMk cId="3857179707" sldId="301"/>
            <ac:picMk id="7" creationId="{5EC850CA-8C6C-1599-6267-D265070A80F2}"/>
          </ac:picMkLst>
        </pc:picChg>
      </pc:sldChg>
    </pc:docChg>
  </pc:docChgLst>
  <pc:docChgLst>
    <pc:chgData name="Glickman, Evan David" userId="S::edg5242@psu.edu::acb503bb-95cf-478f-9879-e9eada496577" providerId="AD" clId="Web-{B9034A86-4781-4BDD-BB05-9F09E8100C31}"/>
    <pc:docChg chg="modSld">
      <pc:chgData name="Glickman, Evan David" userId="S::edg5242@psu.edu::acb503bb-95cf-478f-9879-e9eada496577" providerId="AD" clId="Web-{B9034A86-4781-4BDD-BB05-9F09E8100C31}" dt="2023-08-06T19:12:46.023" v="61" actId="20577"/>
      <pc:docMkLst>
        <pc:docMk/>
      </pc:docMkLst>
      <pc:sldChg chg="modSp">
        <pc:chgData name="Glickman, Evan David" userId="S::edg5242@psu.edu::acb503bb-95cf-478f-9879-e9eada496577" providerId="AD" clId="Web-{B9034A86-4781-4BDD-BB05-9F09E8100C31}" dt="2023-08-06T19:12:46.023" v="61" actId="20577"/>
        <pc:sldMkLst>
          <pc:docMk/>
          <pc:sldMk cId="1909345882" sldId="291"/>
        </pc:sldMkLst>
        <pc:spChg chg="mod">
          <ac:chgData name="Glickman, Evan David" userId="S::edg5242@psu.edu::acb503bb-95cf-478f-9879-e9eada496577" providerId="AD" clId="Web-{B9034A86-4781-4BDD-BB05-9F09E8100C31}" dt="2023-08-06T19:12:46.023" v="61" actId="20577"/>
          <ac:spMkLst>
            <pc:docMk/>
            <pc:sldMk cId="1909345882" sldId="291"/>
            <ac:spMk id="3" creationId="{5DE7297D-9C2E-9A44-D8F4-F0291D4A51C4}"/>
          </ac:spMkLst>
        </pc:spChg>
      </pc:sldChg>
    </pc:docChg>
  </pc:docChgLst>
  <pc:docChgLst>
    <pc:chgData name="Johnson, Aiden Matthew" userId="S::amj6535@psu.edu::10c0bf04-24fa-4add-817c-3609aa75e8f8" providerId="AD" clId="Web-{7FFCDA38-48F9-16BD-1EB6-627838CA23EA}"/>
    <pc:docChg chg="modSld">
      <pc:chgData name="Johnson, Aiden Matthew" userId="S::amj6535@psu.edu::10c0bf04-24fa-4add-817c-3609aa75e8f8" providerId="AD" clId="Web-{7FFCDA38-48F9-16BD-1EB6-627838CA23EA}" dt="2024-09-02T22:35:49.752" v="202" actId="1076"/>
      <pc:docMkLst>
        <pc:docMk/>
      </pc:docMkLst>
      <pc:sldChg chg="addSp delSp modSp">
        <pc:chgData name="Johnson, Aiden Matthew" userId="S::amj6535@psu.edu::10c0bf04-24fa-4add-817c-3609aa75e8f8" providerId="AD" clId="Web-{7FFCDA38-48F9-16BD-1EB6-627838CA23EA}" dt="2024-09-02T22:35:49.752" v="202" actId="1076"/>
        <pc:sldMkLst>
          <pc:docMk/>
          <pc:sldMk cId="2958414120" sldId="300"/>
        </pc:sldMkLst>
        <pc:spChg chg="mod ord">
          <ac:chgData name="Johnson, Aiden Matthew" userId="S::amj6535@psu.edu::10c0bf04-24fa-4add-817c-3609aa75e8f8" providerId="AD" clId="Web-{7FFCDA38-48F9-16BD-1EB6-627838CA23EA}" dt="2024-09-02T22:35:36.315" v="198"/>
          <ac:spMkLst>
            <pc:docMk/>
            <pc:sldMk cId="2958414120" sldId="300"/>
            <ac:spMk id="4" creationId="{79AA9934-6E39-3D92-00CD-15470E572C76}"/>
          </ac:spMkLst>
        </pc:spChg>
        <pc:spChg chg="add mod ord">
          <ac:chgData name="Johnson, Aiden Matthew" userId="S::amj6535@psu.edu::10c0bf04-24fa-4add-817c-3609aa75e8f8" providerId="AD" clId="Web-{7FFCDA38-48F9-16BD-1EB6-627838CA23EA}" dt="2024-09-02T22:35:41.315" v="199"/>
          <ac:spMkLst>
            <pc:docMk/>
            <pc:sldMk cId="2958414120" sldId="300"/>
            <ac:spMk id="12" creationId="{88C8205A-BA85-BAB4-EEB5-A65F6840FB62}"/>
          </ac:spMkLst>
        </pc:spChg>
        <pc:spChg chg="del mod">
          <ac:chgData name="Johnson, Aiden Matthew" userId="S::amj6535@psu.edu::10c0bf04-24fa-4add-817c-3609aa75e8f8" providerId="AD" clId="Web-{7FFCDA38-48F9-16BD-1EB6-627838CA23EA}" dt="2024-09-02T22:22:51.025" v="98"/>
          <ac:spMkLst>
            <pc:docMk/>
            <pc:sldMk cId="2958414120" sldId="300"/>
            <ac:spMk id="302" creationId="{00000000-0000-0000-0000-000000000000}"/>
          </ac:spMkLst>
        </pc:spChg>
        <pc:picChg chg="add mod ord">
          <ac:chgData name="Johnson, Aiden Matthew" userId="S::amj6535@psu.edu::10c0bf04-24fa-4add-817c-3609aa75e8f8" providerId="AD" clId="Web-{7FFCDA38-48F9-16BD-1EB6-627838CA23EA}" dt="2024-09-02T22:08:49.625" v="9"/>
          <ac:picMkLst>
            <pc:docMk/>
            <pc:sldMk cId="2958414120" sldId="300"/>
            <ac:picMk id="2" creationId="{DD6ECFFB-66B5-E9A8-136A-1ACB1FA7E6AB}"/>
          </ac:picMkLst>
        </pc:picChg>
        <pc:picChg chg="del">
          <ac:chgData name="Johnson, Aiden Matthew" userId="S::amj6535@psu.edu::10c0bf04-24fa-4add-817c-3609aa75e8f8" providerId="AD" clId="Web-{7FFCDA38-48F9-16BD-1EB6-627838CA23EA}" dt="2024-09-02T22:08:53.812" v="10"/>
          <ac:picMkLst>
            <pc:docMk/>
            <pc:sldMk cId="2958414120" sldId="300"/>
            <ac:picMk id="5" creationId="{AE8206F5-4A86-7BDE-D449-499258B561AC}"/>
          </ac:picMkLst>
        </pc:picChg>
        <pc:picChg chg="add del mod">
          <ac:chgData name="Johnson, Aiden Matthew" userId="S::amj6535@psu.edu::10c0bf04-24fa-4add-817c-3609aa75e8f8" providerId="AD" clId="Web-{7FFCDA38-48F9-16BD-1EB6-627838CA23EA}" dt="2024-09-02T22:10:01.671" v="12"/>
          <ac:picMkLst>
            <pc:docMk/>
            <pc:sldMk cId="2958414120" sldId="300"/>
            <ac:picMk id="6" creationId="{26AD3438-0135-0EDF-9682-4EE10DD03D59}"/>
          </ac:picMkLst>
        </pc:picChg>
        <pc:picChg chg="add del mod">
          <ac:chgData name="Johnson, Aiden Matthew" userId="S::amj6535@psu.edu::10c0bf04-24fa-4add-817c-3609aa75e8f8" providerId="AD" clId="Web-{7FFCDA38-48F9-16BD-1EB6-627838CA23EA}" dt="2024-09-02T22:10:05.796" v="14"/>
          <ac:picMkLst>
            <pc:docMk/>
            <pc:sldMk cId="2958414120" sldId="300"/>
            <ac:picMk id="7" creationId="{5A94583D-25EE-63CF-19EC-F2F67F805890}"/>
          </ac:picMkLst>
        </pc:picChg>
        <pc:picChg chg="add del mod">
          <ac:chgData name="Johnson, Aiden Matthew" userId="S::amj6535@psu.edu::10c0bf04-24fa-4add-817c-3609aa75e8f8" providerId="AD" clId="Web-{7FFCDA38-48F9-16BD-1EB6-627838CA23EA}" dt="2024-09-02T22:10:17.593" v="16"/>
          <ac:picMkLst>
            <pc:docMk/>
            <pc:sldMk cId="2958414120" sldId="300"/>
            <ac:picMk id="8" creationId="{7EDF38A8-F6AF-8612-B221-AE7635AA81F3}"/>
          </ac:picMkLst>
        </pc:picChg>
        <pc:picChg chg="add del mod">
          <ac:chgData name="Johnson, Aiden Matthew" userId="S::amj6535@psu.edu::10c0bf04-24fa-4add-817c-3609aa75e8f8" providerId="AD" clId="Web-{7FFCDA38-48F9-16BD-1EB6-627838CA23EA}" dt="2024-09-02T22:11:06.655" v="18"/>
          <ac:picMkLst>
            <pc:docMk/>
            <pc:sldMk cId="2958414120" sldId="300"/>
            <ac:picMk id="9" creationId="{9507318E-61E7-4E82-0C3E-75C8F44793C9}"/>
          </ac:picMkLst>
        </pc:picChg>
        <pc:picChg chg="add mod modCrop">
          <ac:chgData name="Johnson, Aiden Matthew" userId="S::amj6535@psu.edu::10c0bf04-24fa-4add-817c-3609aa75e8f8" providerId="AD" clId="Web-{7FFCDA38-48F9-16BD-1EB6-627838CA23EA}" dt="2024-09-02T22:34:30.565" v="195"/>
          <ac:picMkLst>
            <pc:docMk/>
            <pc:sldMk cId="2958414120" sldId="300"/>
            <ac:picMk id="10" creationId="{C9A42EEE-A84E-ABA2-B388-58D7A478F2D6}"/>
          </ac:picMkLst>
        </pc:picChg>
        <pc:picChg chg="add del mod">
          <ac:chgData name="Johnson, Aiden Matthew" userId="S::amj6535@psu.edu::10c0bf04-24fa-4add-817c-3609aa75e8f8" providerId="AD" clId="Web-{7FFCDA38-48F9-16BD-1EB6-627838CA23EA}" dt="2024-09-02T22:32:35.645" v="184"/>
          <ac:picMkLst>
            <pc:docMk/>
            <pc:sldMk cId="2958414120" sldId="300"/>
            <ac:picMk id="13" creationId="{F7B725CA-1237-2CA4-F84D-BC368427D2F9}"/>
          </ac:picMkLst>
        </pc:picChg>
        <pc:picChg chg="add del mod">
          <ac:chgData name="Johnson, Aiden Matthew" userId="S::amj6535@psu.edu::10c0bf04-24fa-4add-817c-3609aa75e8f8" providerId="AD" clId="Web-{7FFCDA38-48F9-16BD-1EB6-627838CA23EA}" dt="2024-09-02T22:34:08.972" v="193"/>
          <ac:picMkLst>
            <pc:docMk/>
            <pc:sldMk cId="2958414120" sldId="300"/>
            <ac:picMk id="14" creationId="{5C271173-5CB9-4833-D085-D586B2EAC3C8}"/>
          </ac:picMkLst>
        </pc:picChg>
        <pc:picChg chg="add mod">
          <ac:chgData name="Johnson, Aiden Matthew" userId="S::amj6535@psu.edu::10c0bf04-24fa-4add-817c-3609aa75e8f8" providerId="AD" clId="Web-{7FFCDA38-48F9-16BD-1EB6-627838CA23EA}" dt="2024-09-02T22:35:47.362" v="201" actId="1076"/>
          <ac:picMkLst>
            <pc:docMk/>
            <pc:sldMk cId="2958414120" sldId="300"/>
            <ac:picMk id="15" creationId="{758DE632-877B-F7DB-4D64-25C8935AE40E}"/>
          </ac:picMkLst>
        </pc:picChg>
        <pc:picChg chg="add mod ord">
          <ac:chgData name="Johnson, Aiden Matthew" userId="S::amj6535@psu.edu::10c0bf04-24fa-4add-817c-3609aa75e8f8" providerId="AD" clId="Web-{7FFCDA38-48F9-16BD-1EB6-627838CA23EA}" dt="2024-09-02T22:35:49.752" v="202" actId="1076"/>
          <ac:picMkLst>
            <pc:docMk/>
            <pc:sldMk cId="2958414120" sldId="300"/>
            <ac:picMk id="16" creationId="{1524CA8C-E585-1641-E032-1D25FA3F1D36}"/>
          </ac:picMkLst>
        </pc:picChg>
      </pc:sldChg>
    </pc:docChg>
  </pc:docChgLst>
  <pc:docChgLst>
    <pc:chgData name="Feliciano, Daniel" userId="S::dqf5308@psu.edu::905a2b6f-2ca4-4d35-8185-a703213acc9b" providerId="AD" clId="Web-{84EBC9ED-E527-0D72-AB6B-B031E2788B3F}"/>
    <pc:docChg chg="modSld sldOrd">
      <pc:chgData name="Feliciano, Daniel" userId="S::dqf5308@psu.edu::905a2b6f-2ca4-4d35-8185-a703213acc9b" providerId="AD" clId="Web-{84EBC9ED-E527-0D72-AB6B-B031E2788B3F}" dt="2023-08-04T18:59:21.712" v="10" actId="20577"/>
      <pc:docMkLst>
        <pc:docMk/>
      </pc:docMkLst>
      <pc:sldChg chg="ord">
        <pc:chgData name="Feliciano, Daniel" userId="S::dqf5308@psu.edu::905a2b6f-2ca4-4d35-8185-a703213acc9b" providerId="AD" clId="Web-{84EBC9ED-E527-0D72-AB6B-B031E2788B3F}" dt="2023-08-04T18:56:28.332" v="0"/>
        <pc:sldMkLst>
          <pc:docMk/>
          <pc:sldMk cId="0" sldId="273"/>
        </pc:sldMkLst>
      </pc:sldChg>
      <pc:sldChg chg="modSp">
        <pc:chgData name="Feliciano, Daniel" userId="S::dqf5308@psu.edu::905a2b6f-2ca4-4d35-8185-a703213acc9b" providerId="AD" clId="Web-{84EBC9ED-E527-0D72-AB6B-B031E2788B3F}" dt="2023-08-04T18:59:21.712" v="10" actId="20577"/>
        <pc:sldMkLst>
          <pc:docMk/>
          <pc:sldMk cId="0" sldId="281"/>
        </pc:sldMkLst>
        <pc:spChg chg="mod">
          <ac:chgData name="Feliciano, Daniel" userId="S::dqf5308@psu.edu::905a2b6f-2ca4-4d35-8185-a703213acc9b" providerId="AD" clId="Web-{84EBC9ED-E527-0D72-AB6B-B031E2788B3F}" dt="2023-08-04T18:59:21.712" v="10" actId="20577"/>
          <ac:spMkLst>
            <pc:docMk/>
            <pc:sldMk cId="0" sldId="281"/>
            <ac:spMk id="416" creationId="{00000000-0000-0000-0000-000000000000}"/>
          </ac:spMkLst>
        </pc:spChg>
      </pc:sldChg>
    </pc:docChg>
  </pc:docChgLst>
  <pc:docChgLst>
    <pc:chgData name="Feliciano, Daniel" userId="S::dqf5308@psu.edu::905a2b6f-2ca4-4d35-8185-a703213acc9b" providerId="AD" clId="Web-{8A381371-7978-A4E8-2C7C-8D68AD384A5B}"/>
    <pc:docChg chg="modSld">
      <pc:chgData name="Feliciano, Daniel" userId="S::dqf5308@psu.edu::905a2b6f-2ca4-4d35-8185-a703213acc9b" providerId="AD" clId="Web-{8A381371-7978-A4E8-2C7C-8D68AD384A5B}" dt="2023-08-23T15:48:59.329" v="24" actId="20577"/>
      <pc:docMkLst>
        <pc:docMk/>
      </pc:docMkLst>
      <pc:sldChg chg="modSp">
        <pc:chgData name="Feliciano, Daniel" userId="S::dqf5308@psu.edu::905a2b6f-2ca4-4d35-8185-a703213acc9b" providerId="AD" clId="Web-{8A381371-7978-A4E8-2C7C-8D68AD384A5B}" dt="2023-08-23T15:48:59.329" v="24" actId="20577"/>
        <pc:sldMkLst>
          <pc:docMk/>
          <pc:sldMk cId="0" sldId="281"/>
        </pc:sldMkLst>
        <pc:spChg chg="mod">
          <ac:chgData name="Feliciano, Daniel" userId="S::dqf5308@psu.edu::905a2b6f-2ca4-4d35-8185-a703213acc9b" providerId="AD" clId="Web-{8A381371-7978-A4E8-2C7C-8D68AD384A5B}" dt="2023-08-23T15:48:59.329" v="24" actId="20577"/>
          <ac:spMkLst>
            <pc:docMk/>
            <pc:sldMk cId="0" sldId="281"/>
            <ac:spMk id="416" creationId="{00000000-0000-0000-0000-000000000000}"/>
          </ac:spMkLst>
        </pc:spChg>
      </pc:sldChg>
    </pc:docChg>
  </pc:docChgLst>
  <pc:docChgLst>
    <pc:chgData name="Feliciano, Daniel" userId="S::dqf5308@psu.edu::905a2b6f-2ca4-4d35-8185-a703213acc9b" providerId="AD" clId="Web-{CAE0A170-1DB2-3248-E6CE-34C2925B27BE}"/>
    <pc:docChg chg="modSld">
      <pc:chgData name="Feliciano, Daniel" userId="S::dqf5308@psu.edu::905a2b6f-2ca4-4d35-8185-a703213acc9b" providerId="AD" clId="Web-{CAE0A170-1DB2-3248-E6CE-34C2925B27BE}" dt="2023-08-27T19:27:41.487" v="21" actId="1076"/>
      <pc:docMkLst>
        <pc:docMk/>
      </pc:docMkLst>
      <pc:sldChg chg="addSp modSp">
        <pc:chgData name="Feliciano, Daniel" userId="S::dqf5308@psu.edu::905a2b6f-2ca4-4d35-8185-a703213acc9b" providerId="AD" clId="Web-{CAE0A170-1DB2-3248-E6CE-34C2925B27BE}" dt="2023-08-27T19:27:41.487" v="21" actId="1076"/>
        <pc:sldMkLst>
          <pc:docMk/>
          <pc:sldMk cId="0" sldId="281"/>
        </pc:sldMkLst>
        <pc:spChg chg="mod">
          <ac:chgData name="Feliciano, Daniel" userId="S::dqf5308@psu.edu::905a2b6f-2ca4-4d35-8185-a703213acc9b" providerId="AD" clId="Web-{CAE0A170-1DB2-3248-E6CE-34C2925B27BE}" dt="2023-08-27T19:27:33.955" v="18" actId="20577"/>
          <ac:spMkLst>
            <pc:docMk/>
            <pc:sldMk cId="0" sldId="281"/>
            <ac:spMk id="416" creationId="{00000000-0000-0000-0000-000000000000}"/>
          </ac:spMkLst>
        </pc:spChg>
        <pc:picChg chg="mod">
          <ac:chgData name="Feliciano, Daniel" userId="S::dqf5308@psu.edu::905a2b6f-2ca4-4d35-8185-a703213acc9b" providerId="AD" clId="Web-{CAE0A170-1DB2-3248-E6CE-34C2925B27BE}" dt="2023-08-27T19:19:17.268" v="1" actId="1076"/>
          <ac:picMkLst>
            <pc:docMk/>
            <pc:sldMk cId="0" sldId="281"/>
            <ac:picMk id="2" creationId="{C20521E7-1217-7A98-690B-C233EAEA1264}"/>
          </ac:picMkLst>
        </pc:picChg>
        <pc:picChg chg="add mod">
          <ac:chgData name="Feliciano, Daniel" userId="S::dqf5308@psu.edu::905a2b6f-2ca4-4d35-8185-a703213acc9b" providerId="AD" clId="Web-{CAE0A170-1DB2-3248-E6CE-34C2925B27BE}" dt="2023-08-27T19:19:43.269" v="6" actId="1076"/>
          <ac:picMkLst>
            <pc:docMk/>
            <pc:sldMk cId="0" sldId="281"/>
            <ac:picMk id="3" creationId="{E42470D2-1048-2744-9097-7407CB56C5FD}"/>
          </ac:picMkLst>
        </pc:picChg>
        <pc:picChg chg="mod">
          <ac:chgData name="Feliciano, Daniel" userId="S::dqf5308@psu.edu::905a2b6f-2ca4-4d35-8185-a703213acc9b" providerId="AD" clId="Web-{CAE0A170-1DB2-3248-E6CE-34C2925B27BE}" dt="2023-08-27T19:27:41.487" v="21" actId="1076"/>
          <ac:picMkLst>
            <pc:docMk/>
            <pc:sldMk cId="0" sldId="281"/>
            <ac:picMk id="417" creationId="{00000000-0000-0000-0000-000000000000}"/>
          </ac:picMkLst>
        </pc:picChg>
      </pc:sldChg>
    </pc:docChg>
  </pc:docChgLst>
  <pc:docChgLst>
    <pc:chgData name="McShane, Brendan" userId="S::bbm5363@psu.edu::75a4d647-e045-49e6-94ef-9e0fa7e1d61b" providerId="AD" clId="Web-{12196E53-CEA1-075C-4ADD-B6ACD5DFC01B}"/>
    <pc:docChg chg="modSld">
      <pc:chgData name="McShane, Brendan" userId="S::bbm5363@psu.edu::75a4d647-e045-49e6-94ef-9e0fa7e1d61b" providerId="AD" clId="Web-{12196E53-CEA1-075C-4ADD-B6ACD5DFC01B}" dt="2023-08-27T19:25:20.290" v="62" actId="20577"/>
      <pc:docMkLst>
        <pc:docMk/>
      </pc:docMkLst>
      <pc:sldChg chg="modSp">
        <pc:chgData name="McShane, Brendan" userId="S::bbm5363@psu.edu::75a4d647-e045-49e6-94ef-9e0fa7e1d61b" providerId="AD" clId="Web-{12196E53-CEA1-075C-4ADD-B6ACD5DFC01B}" dt="2023-08-27T19:25:20.290" v="62" actId="20577"/>
        <pc:sldMkLst>
          <pc:docMk/>
          <pc:sldMk cId="0" sldId="284"/>
        </pc:sldMkLst>
        <pc:spChg chg="mod">
          <ac:chgData name="McShane, Brendan" userId="S::bbm5363@psu.edu::75a4d647-e045-49e6-94ef-9e0fa7e1d61b" providerId="AD" clId="Web-{12196E53-CEA1-075C-4ADD-B6ACD5DFC01B}" dt="2023-08-27T19:25:20.290" v="62" actId="20577"/>
          <ac:spMkLst>
            <pc:docMk/>
            <pc:sldMk cId="0" sldId="284"/>
            <ac:spMk id="442" creationId="{00000000-0000-0000-0000-000000000000}"/>
          </ac:spMkLst>
        </pc:spChg>
      </pc:sldChg>
    </pc:docChg>
  </pc:docChgLst>
  <pc:docChgLst>
    <pc:chgData name="Skeete, Jonathan" userId="S::jxs7245@psu.edu::9ceef2a0-fcc7-4007-b36e-17cb8ac86471" providerId="AD" clId="Web-{01648C7E-E3F4-1A84-BF46-2171BE7C8782}"/>
    <pc:docChg chg="modSld">
      <pc:chgData name="Skeete, Jonathan" userId="S::jxs7245@psu.edu::9ceef2a0-fcc7-4007-b36e-17cb8ac86471" providerId="AD" clId="Web-{01648C7E-E3F4-1A84-BF46-2171BE7C8782}" dt="2024-09-04T21:54:47.270" v="12" actId="1076"/>
      <pc:docMkLst>
        <pc:docMk/>
      </pc:docMkLst>
      <pc:sldChg chg="addSp modSp">
        <pc:chgData name="Skeete, Jonathan" userId="S::jxs7245@psu.edu::9ceef2a0-fcc7-4007-b36e-17cb8ac86471" providerId="AD" clId="Web-{01648C7E-E3F4-1A84-BF46-2171BE7C8782}" dt="2024-09-04T21:54:47.270" v="12" actId="1076"/>
        <pc:sldMkLst>
          <pc:docMk/>
          <pc:sldMk cId="0" sldId="281"/>
        </pc:sldMkLst>
        <pc:picChg chg="add mod">
          <ac:chgData name="Skeete, Jonathan" userId="S::jxs7245@psu.edu::9ceef2a0-fcc7-4007-b36e-17cb8ac86471" providerId="AD" clId="Web-{01648C7E-E3F4-1A84-BF46-2171BE7C8782}" dt="2024-09-04T21:54:47.270" v="12" actId="1076"/>
          <ac:picMkLst>
            <pc:docMk/>
            <pc:sldMk cId="0" sldId="281"/>
            <ac:picMk id="3" creationId="{4BAD2F08-47B5-9E00-B14C-D9E042B9600C}"/>
          </ac:picMkLst>
        </pc:picChg>
      </pc:sldChg>
      <pc:sldChg chg="addSp modSp">
        <pc:chgData name="Skeete, Jonathan" userId="S::jxs7245@psu.edu::9ceef2a0-fcc7-4007-b36e-17cb8ac86471" providerId="AD" clId="Web-{01648C7E-E3F4-1A84-BF46-2171BE7C8782}" dt="2024-09-04T21:17:57.555" v="6" actId="1076"/>
        <pc:sldMkLst>
          <pc:docMk/>
          <pc:sldMk cId="610842443" sldId="305"/>
        </pc:sldMkLst>
        <pc:picChg chg="mod">
          <ac:chgData name="Skeete, Jonathan" userId="S::jxs7245@psu.edu::9ceef2a0-fcc7-4007-b36e-17cb8ac86471" providerId="AD" clId="Web-{01648C7E-E3F4-1A84-BF46-2171BE7C8782}" dt="2024-09-04T21:10:36.600" v="1" actId="14100"/>
          <ac:picMkLst>
            <pc:docMk/>
            <pc:sldMk cId="610842443" sldId="305"/>
            <ac:picMk id="2" creationId="{9CCB252A-7F23-2B11-56CF-5647E7B28B0A}"/>
          </ac:picMkLst>
        </pc:picChg>
        <pc:picChg chg="add mod">
          <ac:chgData name="Skeete, Jonathan" userId="S::jxs7245@psu.edu::9ceef2a0-fcc7-4007-b36e-17cb8ac86471" providerId="AD" clId="Web-{01648C7E-E3F4-1A84-BF46-2171BE7C8782}" dt="2024-09-04T21:17:57.555" v="6" actId="1076"/>
          <ac:picMkLst>
            <pc:docMk/>
            <pc:sldMk cId="610842443" sldId="305"/>
            <ac:picMk id="3" creationId="{8E250554-0DA9-F999-C33C-DB814B5B6D8D}"/>
          </ac:picMkLst>
        </pc:picChg>
        <pc:picChg chg="mod">
          <ac:chgData name="Skeete, Jonathan" userId="S::jxs7245@psu.edu::9ceef2a0-fcc7-4007-b36e-17cb8ac86471" providerId="AD" clId="Web-{01648C7E-E3F4-1A84-BF46-2171BE7C8782}" dt="2024-09-04T21:10:33.084" v="0" actId="1076"/>
          <ac:picMkLst>
            <pc:docMk/>
            <pc:sldMk cId="610842443" sldId="305"/>
            <ac:picMk id="4" creationId="{06718BBB-54E2-CDEB-45D6-200330791457}"/>
          </ac:picMkLst>
        </pc:picChg>
      </pc:sldChg>
    </pc:docChg>
  </pc:docChgLst>
  <pc:docChgLst>
    <pc:chgData name="Coward, Korbin Alexander" userId="S::kac6684@psu.edu::aa1a81ea-a0e3-49e3-bab6-7286af7a3478" providerId="AD" clId="Web-{F7C6D79F-2C21-B717-4892-49EFD0BDDE40}"/>
    <pc:docChg chg="addSld modSld">
      <pc:chgData name="Coward, Korbin Alexander" userId="S::kac6684@psu.edu::aa1a81ea-a0e3-49e3-bab6-7286af7a3478" providerId="AD" clId="Web-{F7C6D79F-2C21-B717-4892-49EFD0BDDE40}" dt="2023-07-17T00:20:44.717" v="230" actId="20577"/>
      <pc:docMkLst>
        <pc:docMk/>
      </pc:docMkLst>
      <pc:sldChg chg="addSp delSp modSp add replId">
        <pc:chgData name="Coward, Korbin Alexander" userId="S::kac6684@psu.edu::aa1a81ea-a0e3-49e3-bab6-7286af7a3478" providerId="AD" clId="Web-{F7C6D79F-2C21-B717-4892-49EFD0BDDE40}" dt="2023-07-17T00:20:44.717" v="230" actId="20577"/>
        <pc:sldMkLst>
          <pc:docMk/>
          <pc:sldMk cId="483423601" sldId="289"/>
        </pc:sldMkLst>
        <pc:spChg chg="mod">
          <ac:chgData name="Coward, Korbin Alexander" userId="S::kac6684@psu.edu::aa1a81ea-a0e3-49e3-bab6-7286af7a3478" providerId="AD" clId="Web-{F7C6D79F-2C21-B717-4892-49EFD0BDDE40}" dt="2023-07-17T00:10:54.792" v="48" actId="20577"/>
          <ac:spMkLst>
            <pc:docMk/>
            <pc:sldMk cId="483423601" sldId="289"/>
            <ac:spMk id="299" creationId="{00000000-0000-0000-0000-000000000000}"/>
          </ac:spMkLst>
        </pc:spChg>
        <pc:spChg chg="mod">
          <ac:chgData name="Coward, Korbin Alexander" userId="S::kac6684@psu.edu::aa1a81ea-a0e3-49e3-bab6-7286af7a3478" providerId="AD" clId="Web-{F7C6D79F-2C21-B717-4892-49EFD0BDDE40}" dt="2023-07-17T00:20:44.717" v="230" actId="20577"/>
          <ac:spMkLst>
            <pc:docMk/>
            <pc:sldMk cId="483423601" sldId="289"/>
            <ac:spMk id="302" creationId="{00000000-0000-0000-0000-000000000000}"/>
          </ac:spMkLst>
        </pc:spChg>
        <pc:spChg chg="del">
          <ac:chgData name="Coward, Korbin Alexander" userId="S::kac6684@psu.edu::aa1a81ea-a0e3-49e3-bab6-7286af7a3478" providerId="AD" clId="Web-{F7C6D79F-2C21-B717-4892-49EFD0BDDE40}" dt="2023-07-17T00:11:16.465" v="54"/>
          <ac:spMkLst>
            <pc:docMk/>
            <pc:sldMk cId="483423601" sldId="289"/>
            <ac:spMk id="303" creationId="{00000000-0000-0000-0000-000000000000}"/>
          </ac:spMkLst>
        </pc:spChg>
        <pc:picChg chg="add mod">
          <ac:chgData name="Coward, Korbin Alexander" userId="S::kac6684@psu.edu::aa1a81ea-a0e3-49e3-bab6-7286af7a3478" providerId="AD" clId="Web-{F7C6D79F-2C21-B717-4892-49EFD0BDDE40}" dt="2023-07-17T00:14:15.377" v="67" actId="1076"/>
          <ac:picMkLst>
            <pc:docMk/>
            <pc:sldMk cId="483423601" sldId="289"/>
            <ac:picMk id="2" creationId="{C79EC270-14B2-8544-135E-6BE39C004077}"/>
          </ac:picMkLst>
        </pc:picChg>
        <pc:picChg chg="add mod modCrop">
          <ac:chgData name="Coward, Korbin Alexander" userId="S::kac6684@psu.edu::aa1a81ea-a0e3-49e3-bab6-7286af7a3478" providerId="AD" clId="Web-{F7C6D79F-2C21-B717-4892-49EFD0BDDE40}" dt="2023-07-17T00:14:43.924" v="74" actId="14100"/>
          <ac:picMkLst>
            <pc:docMk/>
            <pc:sldMk cId="483423601" sldId="289"/>
            <ac:picMk id="3" creationId="{D0983621-25BD-08EC-D48C-6455E22575B2}"/>
          </ac:picMkLst>
        </pc:picChg>
        <pc:picChg chg="del">
          <ac:chgData name="Coward, Korbin Alexander" userId="S::kac6684@psu.edu::aa1a81ea-a0e3-49e3-bab6-7286af7a3478" providerId="AD" clId="Web-{F7C6D79F-2C21-B717-4892-49EFD0BDDE40}" dt="2023-07-17T00:11:08.277" v="52"/>
          <ac:picMkLst>
            <pc:docMk/>
            <pc:sldMk cId="483423601" sldId="289"/>
            <ac:picMk id="300" creationId="{00000000-0000-0000-0000-000000000000}"/>
          </ac:picMkLst>
        </pc:picChg>
        <pc:picChg chg="del">
          <ac:chgData name="Coward, Korbin Alexander" userId="S::kac6684@psu.edu::aa1a81ea-a0e3-49e3-bab6-7286af7a3478" providerId="AD" clId="Web-{F7C6D79F-2C21-B717-4892-49EFD0BDDE40}" dt="2023-07-17T00:11:09.043" v="53"/>
          <ac:picMkLst>
            <pc:docMk/>
            <pc:sldMk cId="483423601" sldId="289"/>
            <ac:picMk id="301" creationId="{00000000-0000-0000-0000-000000000000}"/>
          </ac:picMkLst>
        </pc:picChg>
      </pc:sldChg>
    </pc:docChg>
  </pc:docChgLst>
  <pc:docChgLst>
    <pc:chgData name="Feliciano, Daniel" userId="S::dqf5308@psu.edu::905a2b6f-2ca4-4d35-8185-a703213acc9b" providerId="AD" clId="Web-{FF0B71C8-1F90-2C8C-4C4E-2873ABA46D8D}"/>
    <pc:docChg chg="modSld">
      <pc:chgData name="Feliciano, Daniel" userId="S::dqf5308@psu.edu::905a2b6f-2ca4-4d35-8185-a703213acc9b" providerId="AD" clId="Web-{FF0B71C8-1F90-2C8C-4C4E-2873ABA46D8D}" dt="2023-08-30T17:58:46.346" v="36" actId="20577"/>
      <pc:docMkLst>
        <pc:docMk/>
      </pc:docMkLst>
      <pc:sldChg chg="addSp modSp">
        <pc:chgData name="Feliciano, Daniel" userId="S::dqf5308@psu.edu::905a2b6f-2ca4-4d35-8185-a703213acc9b" providerId="AD" clId="Web-{FF0B71C8-1F90-2C8C-4C4E-2873ABA46D8D}" dt="2023-08-30T17:58:46.346" v="36" actId="20577"/>
        <pc:sldMkLst>
          <pc:docMk/>
          <pc:sldMk cId="0" sldId="281"/>
        </pc:sldMkLst>
        <pc:spChg chg="add mod">
          <ac:chgData name="Feliciano, Daniel" userId="S::dqf5308@psu.edu::905a2b6f-2ca4-4d35-8185-a703213acc9b" providerId="AD" clId="Web-{FF0B71C8-1F90-2C8C-4C4E-2873ABA46D8D}" dt="2023-08-30T17:54:57.215" v="31" actId="1076"/>
          <ac:spMkLst>
            <pc:docMk/>
            <pc:sldMk cId="0" sldId="281"/>
            <ac:spMk id="4" creationId="{6772EAC2-B69C-AE85-3218-81635E510D31}"/>
          </ac:spMkLst>
        </pc:spChg>
        <pc:spChg chg="mod">
          <ac:chgData name="Feliciano, Daniel" userId="S::dqf5308@psu.edu::905a2b6f-2ca4-4d35-8185-a703213acc9b" providerId="AD" clId="Web-{FF0B71C8-1F90-2C8C-4C4E-2873ABA46D8D}" dt="2023-08-30T17:58:46.346" v="36" actId="20577"/>
          <ac:spMkLst>
            <pc:docMk/>
            <pc:sldMk cId="0" sldId="281"/>
            <ac:spMk id="416" creationId="{00000000-0000-0000-0000-000000000000}"/>
          </ac:spMkLst>
        </pc:spChg>
        <pc:picChg chg="mod">
          <ac:chgData name="Feliciano, Daniel" userId="S::dqf5308@psu.edu::905a2b6f-2ca4-4d35-8185-a703213acc9b" providerId="AD" clId="Web-{FF0B71C8-1F90-2C8C-4C4E-2873ABA46D8D}" dt="2023-08-30T17:54:59.855" v="32" actId="1076"/>
          <ac:picMkLst>
            <pc:docMk/>
            <pc:sldMk cId="0" sldId="281"/>
            <ac:picMk id="2" creationId="{C20521E7-1217-7A98-690B-C233EAEA1264}"/>
          </ac:picMkLst>
        </pc:picChg>
        <pc:picChg chg="mod">
          <ac:chgData name="Feliciano, Daniel" userId="S::dqf5308@psu.edu::905a2b6f-2ca4-4d35-8185-a703213acc9b" providerId="AD" clId="Web-{FF0B71C8-1F90-2C8C-4C4E-2873ABA46D8D}" dt="2023-08-30T17:54:57.199" v="30" actId="1076"/>
          <ac:picMkLst>
            <pc:docMk/>
            <pc:sldMk cId="0" sldId="281"/>
            <ac:picMk id="3" creationId="{E42470D2-1048-2744-9097-7407CB56C5FD}"/>
          </ac:picMkLst>
        </pc:picChg>
        <pc:picChg chg="mod">
          <ac:chgData name="Feliciano, Daniel" userId="S::dqf5308@psu.edu::905a2b6f-2ca4-4d35-8185-a703213acc9b" providerId="AD" clId="Web-{FF0B71C8-1F90-2C8C-4C4E-2873ABA46D8D}" dt="2023-08-30T17:54:04.526" v="20" actId="1076"/>
          <ac:picMkLst>
            <pc:docMk/>
            <pc:sldMk cId="0" sldId="281"/>
            <ac:picMk id="417" creationId="{00000000-0000-0000-0000-000000000000}"/>
          </ac:picMkLst>
        </pc:picChg>
      </pc:sldChg>
    </pc:docChg>
  </pc:docChgLst>
  <pc:docChgLst>
    <pc:chgData name="Masso, Isabella Marie" userId="S::imm5434@psu.edu::2c3274ba-cd2e-4ad0-906a-6564d47d50c0" providerId="AD" clId="Web-{B8AD4070-8EB7-147A-B9E5-A7AEC077D861}"/>
    <pc:docChg chg="modSld">
      <pc:chgData name="Masso, Isabella Marie" userId="S::imm5434@psu.edu::2c3274ba-cd2e-4ad0-906a-6564d47d50c0" providerId="AD" clId="Web-{B8AD4070-8EB7-147A-B9E5-A7AEC077D861}" dt="2024-08-30T00:52:22.793" v="117" actId="1076"/>
      <pc:docMkLst>
        <pc:docMk/>
      </pc:docMkLst>
      <pc:sldChg chg="modSp">
        <pc:chgData name="Masso, Isabella Marie" userId="S::imm5434@psu.edu::2c3274ba-cd2e-4ad0-906a-6564d47d50c0" providerId="AD" clId="Web-{B8AD4070-8EB7-147A-B9E5-A7AEC077D861}" dt="2024-08-30T00:52:22.793" v="117" actId="1076"/>
        <pc:sldMkLst>
          <pc:docMk/>
          <pc:sldMk cId="811979225" sldId="299"/>
        </pc:sldMkLst>
        <pc:spChg chg="mod">
          <ac:chgData name="Masso, Isabella Marie" userId="S::imm5434@psu.edu::2c3274ba-cd2e-4ad0-906a-6564d47d50c0" providerId="AD" clId="Web-{B8AD4070-8EB7-147A-B9E5-A7AEC077D861}" dt="2024-08-30T00:52:22.793" v="117" actId="1076"/>
          <ac:spMkLst>
            <pc:docMk/>
            <pc:sldMk cId="811979225" sldId="299"/>
            <ac:spMk id="302" creationId="{00000000-0000-0000-0000-000000000000}"/>
          </ac:spMkLst>
        </pc:spChg>
      </pc:sldChg>
      <pc:sldChg chg="modSp">
        <pc:chgData name="Masso, Isabella Marie" userId="S::imm5434@psu.edu::2c3274ba-cd2e-4ad0-906a-6564d47d50c0" providerId="AD" clId="Web-{B8AD4070-8EB7-147A-B9E5-A7AEC077D861}" dt="2024-08-30T00:48:16.412" v="76" actId="1076"/>
        <pc:sldMkLst>
          <pc:docMk/>
          <pc:sldMk cId="2958414120" sldId="300"/>
        </pc:sldMkLst>
        <pc:picChg chg="mod">
          <ac:chgData name="Masso, Isabella Marie" userId="S::imm5434@psu.edu::2c3274ba-cd2e-4ad0-906a-6564d47d50c0" providerId="AD" clId="Web-{B8AD4070-8EB7-147A-B9E5-A7AEC077D861}" dt="2024-08-30T00:48:16.412" v="76" actId="1076"/>
          <ac:picMkLst>
            <pc:docMk/>
            <pc:sldMk cId="2958414120" sldId="300"/>
            <ac:picMk id="26" creationId="{F6A6C00B-F5E6-2E9B-C5BD-B76401441B99}"/>
          </ac:picMkLst>
        </pc:picChg>
      </pc:sldChg>
    </pc:docChg>
  </pc:docChgLst>
  <pc:docChgLst>
    <pc:chgData name="Johnson, Aiden Matthew" userId="S::amj6535@psu.edu::10c0bf04-24fa-4add-817c-3609aa75e8f8" providerId="AD" clId="Web-{E318344F-970E-4F9B-37F5-DEDA5AD05F51}"/>
    <pc:docChg chg="modSld">
      <pc:chgData name="Johnson, Aiden Matthew" userId="S::amj6535@psu.edu::10c0bf04-24fa-4add-817c-3609aa75e8f8" providerId="AD" clId="Web-{E318344F-970E-4F9B-37F5-DEDA5AD05F51}" dt="2024-09-03T18:29:20.146" v="9" actId="1076"/>
      <pc:docMkLst>
        <pc:docMk/>
      </pc:docMkLst>
      <pc:sldChg chg="modSp">
        <pc:chgData name="Johnson, Aiden Matthew" userId="S::amj6535@psu.edu::10c0bf04-24fa-4add-817c-3609aa75e8f8" providerId="AD" clId="Web-{E318344F-970E-4F9B-37F5-DEDA5AD05F51}" dt="2024-09-03T18:29:20.146" v="9" actId="1076"/>
        <pc:sldMkLst>
          <pc:docMk/>
          <pc:sldMk cId="2958414120" sldId="300"/>
        </pc:sldMkLst>
        <pc:spChg chg="mod">
          <ac:chgData name="Johnson, Aiden Matthew" userId="S::amj6535@psu.edu::10c0bf04-24fa-4add-817c-3609aa75e8f8" providerId="AD" clId="Web-{E318344F-970E-4F9B-37F5-DEDA5AD05F51}" dt="2024-09-03T18:29:20.146" v="9" actId="1076"/>
          <ac:spMkLst>
            <pc:docMk/>
            <pc:sldMk cId="2958414120" sldId="300"/>
            <ac:spMk id="4" creationId="{79AA9934-6E39-3D92-00CD-15470E572C76}"/>
          </ac:spMkLst>
        </pc:spChg>
        <pc:picChg chg="mod">
          <ac:chgData name="Johnson, Aiden Matthew" userId="S::amj6535@psu.edu::10c0bf04-24fa-4add-817c-3609aa75e8f8" providerId="AD" clId="Web-{E318344F-970E-4F9B-37F5-DEDA5AD05F51}" dt="2024-09-03T18:28:58.348" v="2" actId="1076"/>
          <ac:picMkLst>
            <pc:docMk/>
            <pc:sldMk cId="2958414120" sldId="300"/>
            <ac:picMk id="16" creationId="{1524CA8C-E585-1641-E032-1D25FA3F1D36}"/>
          </ac:picMkLst>
        </pc:picChg>
      </pc:sldChg>
    </pc:docChg>
  </pc:docChgLst>
  <pc:docChgLst>
    <pc:chgData name="Geyer, Liam Frederick" userId="S::lfg5289@psu.edu::45348dc7-3a6a-4a54-b98d-87021b42e942" providerId="AD" clId="Web-{622BC7FE-33F3-B3E2-4872-48379491C627}"/>
    <pc:docChg chg="modSld">
      <pc:chgData name="Geyer, Liam Frederick" userId="S::lfg5289@psu.edu::45348dc7-3a6a-4a54-b98d-87021b42e942" providerId="AD" clId="Web-{622BC7FE-33F3-B3E2-4872-48379491C627}" dt="2024-06-30T23:16:48.113" v="14" actId="20577"/>
      <pc:docMkLst>
        <pc:docMk/>
      </pc:docMkLst>
      <pc:sldChg chg="modSp">
        <pc:chgData name="Geyer, Liam Frederick" userId="S::lfg5289@psu.edu::45348dc7-3a6a-4a54-b98d-87021b42e942" providerId="AD" clId="Web-{622BC7FE-33F3-B3E2-4872-48379491C627}" dt="2024-06-30T23:16:48.113" v="14" actId="20577"/>
        <pc:sldMkLst>
          <pc:docMk/>
          <pc:sldMk cId="4006365483" sldId="304"/>
        </pc:sldMkLst>
        <pc:spChg chg="mod">
          <ac:chgData name="Geyer, Liam Frederick" userId="S::lfg5289@psu.edu::45348dc7-3a6a-4a54-b98d-87021b42e942" providerId="AD" clId="Web-{622BC7FE-33F3-B3E2-4872-48379491C627}" dt="2024-06-30T23:16:48.113" v="14" actId="20577"/>
          <ac:spMkLst>
            <pc:docMk/>
            <pc:sldMk cId="4006365483" sldId="304"/>
            <ac:spMk id="3" creationId="{A3032604-690C-5E1E-1274-D9BA1BDF5C11}"/>
          </ac:spMkLst>
        </pc:spChg>
      </pc:sldChg>
    </pc:docChg>
  </pc:docChgLst>
  <pc:docChgLst>
    <pc:chgData name="Masso, Isabella Marie" userId="S::imm5434@psu.edu::2c3274ba-cd2e-4ad0-906a-6564d47d50c0" providerId="AD" clId="Web-{8A047340-23DB-F817-DED6-C065E9AAF552}"/>
    <pc:docChg chg="modSld">
      <pc:chgData name="Masso, Isabella Marie" userId="S::imm5434@psu.edu::2c3274ba-cd2e-4ad0-906a-6564d47d50c0" providerId="AD" clId="Web-{8A047340-23DB-F817-DED6-C065E9AAF552}" dt="2024-08-30T15:16:27.796" v="13" actId="20577"/>
      <pc:docMkLst>
        <pc:docMk/>
      </pc:docMkLst>
      <pc:sldChg chg="modSp">
        <pc:chgData name="Masso, Isabella Marie" userId="S::imm5434@psu.edu::2c3274ba-cd2e-4ad0-906a-6564d47d50c0" providerId="AD" clId="Web-{8A047340-23DB-F817-DED6-C065E9AAF552}" dt="2024-08-30T15:16:27.796" v="13" actId="20577"/>
        <pc:sldMkLst>
          <pc:docMk/>
          <pc:sldMk cId="811979225" sldId="299"/>
        </pc:sldMkLst>
        <pc:spChg chg="mod">
          <ac:chgData name="Masso, Isabella Marie" userId="S::imm5434@psu.edu::2c3274ba-cd2e-4ad0-906a-6564d47d50c0" providerId="AD" clId="Web-{8A047340-23DB-F817-DED6-C065E9AAF552}" dt="2024-08-30T15:16:27.796" v="13" actId="20577"/>
          <ac:spMkLst>
            <pc:docMk/>
            <pc:sldMk cId="811979225" sldId="299"/>
            <ac:spMk id="302" creationId="{00000000-0000-0000-0000-000000000000}"/>
          </ac:spMkLst>
        </pc:spChg>
      </pc:sldChg>
    </pc:docChg>
  </pc:docChgLst>
  <pc:docChgLst>
    <pc:chgData name="Fox, Jenna Elizabeth" userId="S::jef5600@psu.edu::9fa38525-ec20-451f-b9c6-051aade207ad" providerId="AD" clId="Web-{204B5EF4-75F0-EF94-6C1A-79146EA0C035}"/>
    <pc:docChg chg="modSld">
      <pc:chgData name="Fox, Jenna Elizabeth" userId="S::jef5600@psu.edu::9fa38525-ec20-451f-b9c6-051aade207ad" providerId="AD" clId="Web-{204B5EF4-75F0-EF94-6C1A-79146EA0C035}" dt="2024-09-03T20:02:31.993" v="24" actId="14100"/>
      <pc:docMkLst>
        <pc:docMk/>
      </pc:docMkLst>
      <pc:sldChg chg="addSp delSp modSp">
        <pc:chgData name="Fox, Jenna Elizabeth" userId="S::jef5600@psu.edu::9fa38525-ec20-451f-b9c6-051aade207ad" providerId="AD" clId="Web-{204B5EF4-75F0-EF94-6C1A-79146EA0C035}" dt="2024-09-03T20:02:31.993" v="24" actId="14100"/>
        <pc:sldMkLst>
          <pc:docMk/>
          <pc:sldMk cId="0" sldId="276"/>
        </pc:sldMkLst>
        <pc:spChg chg="del">
          <ac:chgData name="Fox, Jenna Elizabeth" userId="S::jef5600@psu.edu::9fa38525-ec20-451f-b9c6-051aade207ad" providerId="AD" clId="Web-{204B5EF4-75F0-EF94-6C1A-79146EA0C035}" dt="2024-09-03T19:54:27.303" v="0"/>
          <ac:spMkLst>
            <pc:docMk/>
            <pc:sldMk cId="0" sldId="276"/>
            <ac:spMk id="8" creationId="{00C65903-B5F2-289D-BFD3-562423E3C47A}"/>
          </ac:spMkLst>
        </pc:spChg>
        <pc:picChg chg="add mod">
          <ac:chgData name="Fox, Jenna Elizabeth" userId="S::jef5600@psu.edu::9fa38525-ec20-451f-b9c6-051aade207ad" providerId="AD" clId="Web-{204B5EF4-75F0-EF94-6C1A-79146EA0C035}" dt="2024-09-03T20:02:12.930" v="18" actId="1076"/>
          <ac:picMkLst>
            <pc:docMk/>
            <pc:sldMk cId="0" sldId="276"/>
            <ac:picMk id="2" creationId="{D51E7028-9B3F-A77A-707B-534EF1950C3C}"/>
          </ac:picMkLst>
        </pc:picChg>
        <pc:picChg chg="add mod">
          <ac:chgData name="Fox, Jenna Elizabeth" userId="S::jef5600@psu.edu::9fa38525-ec20-451f-b9c6-051aade207ad" providerId="AD" clId="Web-{204B5EF4-75F0-EF94-6C1A-79146EA0C035}" dt="2024-09-03T20:02:18.664" v="20" actId="14100"/>
          <ac:picMkLst>
            <pc:docMk/>
            <pc:sldMk cId="0" sldId="276"/>
            <ac:picMk id="3" creationId="{252861AC-6B65-C4B4-00C2-5E1EECFDC1C8}"/>
          </ac:picMkLst>
        </pc:picChg>
        <pc:picChg chg="add mod">
          <ac:chgData name="Fox, Jenna Elizabeth" userId="S::jef5600@psu.edu::9fa38525-ec20-451f-b9c6-051aade207ad" providerId="AD" clId="Web-{204B5EF4-75F0-EF94-6C1A-79146EA0C035}" dt="2024-09-03T20:02:31.993" v="24" actId="14100"/>
          <ac:picMkLst>
            <pc:docMk/>
            <pc:sldMk cId="0" sldId="276"/>
            <ac:picMk id="4" creationId="{0E5F90DB-C289-DF87-327F-A51D72C6843A}"/>
          </ac:picMkLst>
        </pc:picChg>
        <pc:picChg chg="add mod">
          <ac:chgData name="Fox, Jenna Elizabeth" userId="S::jef5600@psu.edu::9fa38525-ec20-451f-b9c6-051aade207ad" providerId="AD" clId="Web-{204B5EF4-75F0-EF94-6C1A-79146EA0C035}" dt="2024-09-03T20:02:22.274" v="21" actId="14100"/>
          <ac:picMkLst>
            <pc:docMk/>
            <pc:sldMk cId="0" sldId="276"/>
            <ac:picMk id="5" creationId="{E3E9CD7B-457C-509C-1E5A-7280388338FF}"/>
          </ac:picMkLst>
        </pc:picChg>
        <pc:picChg chg="add mod">
          <ac:chgData name="Fox, Jenna Elizabeth" userId="S::jef5600@psu.edu::9fa38525-ec20-451f-b9c6-051aade207ad" providerId="AD" clId="Web-{204B5EF4-75F0-EF94-6C1A-79146EA0C035}" dt="2024-09-03T20:02:27.743" v="22" actId="14100"/>
          <ac:picMkLst>
            <pc:docMk/>
            <pc:sldMk cId="0" sldId="276"/>
            <ac:picMk id="6" creationId="{46346DAA-66FB-AAF7-47E5-7EC8A13A5C07}"/>
          </ac:picMkLst>
        </pc:picChg>
      </pc:sldChg>
    </pc:docChg>
  </pc:docChgLst>
  <pc:docChgLst>
    <pc:chgData name="Skeete, Jonathan" userId="S::jxs7245@psu.edu::9ceef2a0-fcc7-4007-b36e-17cb8ac86471" providerId="AD" clId="Web-{5BE9FBC9-F30A-C337-28F0-DB12A0963E4C}"/>
    <pc:docChg chg="modSld">
      <pc:chgData name="Skeete, Jonathan" userId="S::jxs7245@psu.edu::9ceef2a0-fcc7-4007-b36e-17cb8ac86471" providerId="AD" clId="Web-{5BE9FBC9-F30A-C337-28F0-DB12A0963E4C}" dt="2024-09-03T02:00:52.217" v="13" actId="1076"/>
      <pc:docMkLst>
        <pc:docMk/>
      </pc:docMkLst>
      <pc:sldChg chg="addSp modSp">
        <pc:chgData name="Skeete, Jonathan" userId="S::jxs7245@psu.edu::9ceef2a0-fcc7-4007-b36e-17cb8ac86471" providerId="AD" clId="Web-{5BE9FBC9-F30A-C337-28F0-DB12A0963E4C}" dt="2024-09-03T02:00:52.217" v="13" actId="1076"/>
        <pc:sldMkLst>
          <pc:docMk/>
          <pc:sldMk cId="90923942" sldId="303"/>
        </pc:sldMkLst>
        <pc:spChg chg="add mod">
          <ac:chgData name="Skeete, Jonathan" userId="S::jxs7245@psu.edu::9ceef2a0-fcc7-4007-b36e-17cb8ac86471" providerId="AD" clId="Web-{5BE9FBC9-F30A-C337-28F0-DB12A0963E4C}" dt="2024-09-03T02:00:52.217" v="13" actId="1076"/>
          <ac:spMkLst>
            <pc:docMk/>
            <pc:sldMk cId="90923942" sldId="303"/>
            <ac:spMk id="6" creationId="{55A600C3-C910-6390-489C-87CD3C79D447}"/>
          </ac:spMkLst>
        </pc:spChg>
        <pc:picChg chg="add mod">
          <ac:chgData name="Skeete, Jonathan" userId="S::jxs7245@psu.edu::9ceef2a0-fcc7-4007-b36e-17cb8ac86471" providerId="AD" clId="Web-{5BE9FBC9-F30A-C337-28F0-DB12A0963E4C}" dt="2024-09-03T02:00:26.060" v="7" actId="1076"/>
          <ac:picMkLst>
            <pc:docMk/>
            <pc:sldMk cId="90923942" sldId="303"/>
            <ac:picMk id="3" creationId="{F9C38573-C9BB-8E97-C7C7-F88E72EF4AEC}"/>
          </ac:picMkLst>
        </pc:picChg>
      </pc:sldChg>
    </pc:docChg>
  </pc:docChgLst>
  <pc:docChgLst>
    <pc:chgData name="Fox, Jenna Elizabeth" userId="S::jef5600@psu.edu::9fa38525-ec20-451f-b9c6-051aade207ad" providerId="AD" clId="Web-{FF1165E0-341C-F7F9-BE21-794B9A27D005}"/>
    <pc:docChg chg="modSld">
      <pc:chgData name="Fox, Jenna Elizabeth" userId="S::jef5600@psu.edu::9fa38525-ec20-451f-b9c6-051aade207ad" providerId="AD" clId="Web-{FF1165E0-341C-F7F9-BE21-794B9A27D005}" dt="2023-08-29T19:31:54.070" v="2" actId="1076"/>
      <pc:docMkLst>
        <pc:docMk/>
      </pc:docMkLst>
      <pc:sldChg chg="addSp delSp modSp">
        <pc:chgData name="Fox, Jenna Elizabeth" userId="S::jef5600@psu.edu::9fa38525-ec20-451f-b9c6-051aade207ad" providerId="AD" clId="Web-{FF1165E0-341C-F7F9-BE21-794B9A27D005}" dt="2023-08-29T19:31:54.070" v="2" actId="1076"/>
        <pc:sldMkLst>
          <pc:docMk/>
          <pc:sldMk cId="0" sldId="262"/>
        </pc:sldMkLst>
        <pc:picChg chg="add mod">
          <ac:chgData name="Fox, Jenna Elizabeth" userId="S::jef5600@psu.edu::9fa38525-ec20-451f-b9c6-051aade207ad" providerId="AD" clId="Web-{FF1165E0-341C-F7F9-BE21-794B9A27D005}" dt="2023-08-29T19:31:54.070" v="2" actId="1076"/>
          <ac:picMkLst>
            <pc:docMk/>
            <pc:sldMk cId="0" sldId="262"/>
            <ac:picMk id="4" creationId="{DA35B4D9-9CBC-3992-8FFC-5148DDB6838C}"/>
          </ac:picMkLst>
        </pc:picChg>
        <pc:picChg chg="del">
          <ac:chgData name="Fox, Jenna Elizabeth" userId="S::jef5600@psu.edu::9fa38525-ec20-451f-b9c6-051aade207ad" providerId="AD" clId="Web-{FF1165E0-341C-F7F9-BE21-794B9A27D005}" dt="2023-08-29T19:31:49.242" v="1"/>
          <ac:picMkLst>
            <pc:docMk/>
            <pc:sldMk cId="0" sldId="262"/>
            <ac:picMk id="5" creationId="{313F5DC2-904E-5D9E-6384-7B9660C4BE2E}"/>
          </ac:picMkLst>
        </pc:picChg>
      </pc:sldChg>
    </pc:docChg>
  </pc:docChgLst>
  <pc:docChgLst>
    <pc:chgData name="Dorchinsky, Jacob" userId="S::jpd6153@psu.edu::58f543b7-7ab4-47b6-9d26-f641479e1fe0" providerId="AD" clId="Web-{D9B29436-39C9-763F-8E61-6DE3CCFA6EB1}"/>
    <pc:docChg chg="modSld">
      <pc:chgData name="Dorchinsky, Jacob" userId="S::jpd6153@psu.edu::58f543b7-7ab4-47b6-9d26-f641479e1fe0" providerId="AD" clId="Web-{D9B29436-39C9-763F-8E61-6DE3CCFA6EB1}" dt="2023-08-30T21:10:47.961" v="166" actId="20577"/>
      <pc:docMkLst>
        <pc:docMk/>
      </pc:docMkLst>
      <pc:sldChg chg="addSp delSp modSp modNotes">
        <pc:chgData name="Dorchinsky, Jacob" userId="S::jpd6153@psu.edu::58f543b7-7ab4-47b6-9d26-f641479e1fe0" providerId="AD" clId="Web-{D9B29436-39C9-763F-8E61-6DE3CCFA6EB1}" dt="2023-08-30T21:10:47.961" v="166" actId="20577"/>
        <pc:sldMkLst>
          <pc:docMk/>
          <pc:sldMk cId="0" sldId="282"/>
        </pc:sldMkLst>
        <pc:spChg chg="mod ord">
          <ac:chgData name="Dorchinsky, Jacob" userId="S::jpd6153@psu.edu::58f543b7-7ab4-47b6-9d26-f641479e1fe0" providerId="AD" clId="Web-{D9B29436-39C9-763F-8E61-6DE3CCFA6EB1}" dt="2023-08-30T21:10:47.961" v="166" actId="20577"/>
          <ac:spMkLst>
            <pc:docMk/>
            <pc:sldMk cId="0" sldId="282"/>
            <ac:spMk id="423" creationId="{00000000-0000-0000-0000-000000000000}"/>
          </ac:spMkLst>
        </pc:spChg>
        <pc:picChg chg="add del mod">
          <ac:chgData name="Dorchinsky, Jacob" userId="S::jpd6153@psu.edu::58f543b7-7ab4-47b6-9d26-f641479e1fe0" providerId="AD" clId="Web-{D9B29436-39C9-763F-8E61-6DE3CCFA6EB1}" dt="2023-08-30T20:38:30.867" v="109"/>
          <ac:picMkLst>
            <pc:docMk/>
            <pc:sldMk cId="0" sldId="282"/>
            <ac:picMk id="2" creationId="{8C3BAB93-2F26-F14C-36FC-3979F1029E5E}"/>
          </ac:picMkLst>
        </pc:picChg>
        <pc:picChg chg="mod">
          <ac:chgData name="Dorchinsky, Jacob" userId="S::jpd6153@psu.edu::58f543b7-7ab4-47b6-9d26-f641479e1fe0" providerId="AD" clId="Web-{D9B29436-39C9-763F-8E61-6DE3CCFA6EB1}" dt="2023-08-30T20:33:29.754" v="90" actId="1076"/>
          <ac:picMkLst>
            <pc:docMk/>
            <pc:sldMk cId="0" sldId="282"/>
            <ac:picMk id="3" creationId="{D6FDAEE8-3413-6E06-6CAF-01237D3BE1B0}"/>
          </ac:picMkLst>
        </pc:picChg>
        <pc:picChg chg="add del mod ord">
          <ac:chgData name="Dorchinsky, Jacob" userId="S::jpd6153@psu.edu::58f543b7-7ab4-47b6-9d26-f641479e1fe0" providerId="AD" clId="Web-{D9B29436-39C9-763F-8E61-6DE3CCFA6EB1}" dt="2023-08-30T20:41:48.771" v="137"/>
          <ac:picMkLst>
            <pc:docMk/>
            <pc:sldMk cId="0" sldId="282"/>
            <ac:picMk id="4" creationId="{A17671F8-BC48-89C0-C238-351DB22259FE}"/>
          </ac:picMkLst>
        </pc:picChg>
        <pc:picChg chg="mod">
          <ac:chgData name="Dorchinsky, Jacob" userId="S::jpd6153@psu.edu::58f543b7-7ab4-47b6-9d26-f641479e1fe0" providerId="AD" clId="Web-{D9B29436-39C9-763F-8E61-6DE3CCFA6EB1}" dt="2023-08-30T20:41:54.068" v="139" actId="14100"/>
          <ac:picMkLst>
            <pc:docMk/>
            <pc:sldMk cId="0" sldId="282"/>
            <ac:picMk id="424" creationId="{00000000-0000-0000-0000-000000000000}"/>
          </ac:picMkLst>
        </pc:picChg>
      </pc:sldChg>
      <pc:sldChg chg="modSp">
        <pc:chgData name="Dorchinsky, Jacob" userId="S::jpd6153@psu.edu::58f543b7-7ab4-47b6-9d26-f641479e1fe0" providerId="AD" clId="Web-{D9B29436-39C9-763F-8E61-6DE3CCFA6EB1}" dt="2023-08-30T20:52:40.781" v="151" actId="20577"/>
        <pc:sldMkLst>
          <pc:docMk/>
          <pc:sldMk cId="457496796" sldId="297"/>
        </pc:sldMkLst>
        <pc:spChg chg="mod">
          <ac:chgData name="Dorchinsky, Jacob" userId="S::jpd6153@psu.edu::58f543b7-7ab4-47b6-9d26-f641479e1fe0" providerId="AD" clId="Web-{D9B29436-39C9-763F-8E61-6DE3CCFA6EB1}" dt="2023-08-30T20:52:40.781" v="151" actId="20577"/>
          <ac:spMkLst>
            <pc:docMk/>
            <pc:sldMk cId="457496796" sldId="297"/>
            <ac:spMk id="3" creationId="{95644E56-B6BE-149D-7806-AAD911C5FFA8}"/>
          </ac:spMkLst>
        </pc:spChg>
        <pc:picChg chg="mod">
          <ac:chgData name="Dorchinsky, Jacob" userId="S::jpd6153@psu.edu::58f543b7-7ab4-47b6-9d26-f641479e1fe0" providerId="AD" clId="Web-{D9B29436-39C9-763F-8E61-6DE3CCFA6EB1}" dt="2023-08-30T20:50:59.275" v="142" actId="1076"/>
          <ac:picMkLst>
            <pc:docMk/>
            <pc:sldMk cId="457496796" sldId="297"/>
            <ac:picMk id="5" creationId="{F6003583-2BCB-7A46-CE01-25D9F41BDCD2}"/>
          </ac:picMkLst>
        </pc:picChg>
        <pc:picChg chg="mod">
          <ac:chgData name="Dorchinsky, Jacob" userId="S::jpd6153@psu.edu::58f543b7-7ab4-47b6-9d26-f641479e1fe0" providerId="AD" clId="Web-{D9B29436-39C9-763F-8E61-6DE3CCFA6EB1}" dt="2023-08-30T20:30:49.494" v="87" actId="14100"/>
          <ac:picMkLst>
            <pc:docMk/>
            <pc:sldMk cId="457496796" sldId="297"/>
            <ac:picMk id="6" creationId="{9555919A-4790-73FE-E16C-6A582356CCF2}"/>
          </ac:picMkLst>
        </pc:picChg>
      </pc:sldChg>
    </pc:docChg>
  </pc:docChgLst>
  <pc:docChgLst>
    <pc:chgData name="Glickman, Evan David" userId="S::edg5242@psu.edu::acb503bb-95cf-478f-9879-e9eada496577" providerId="AD" clId="Web-{8D4B05A1-4946-1DFE-8C1C-ADF51FE8EC11}"/>
    <pc:docChg chg="addSld modSld">
      <pc:chgData name="Glickman, Evan David" userId="S::edg5242@psu.edu::acb503bb-95cf-478f-9879-e9eada496577" providerId="AD" clId="Web-{8D4B05A1-4946-1DFE-8C1C-ADF51FE8EC11}" dt="2024-09-04T13:12:58.047" v="112" actId="14100"/>
      <pc:docMkLst>
        <pc:docMk/>
      </pc:docMkLst>
      <pc:sldChg chg="addSp delSp modSp new">
        <pc:chgData name="Glickman, Evan David" userId="S::edg5242@psu.edu::acb503bb-95cf-478f-9879-e9eada496577" providerId="AD" clId="Web-{8D4B05A1-4946-1DFE-8C1C-ADF51FE8EC11}" dt="2024-09-04T13:12:58.047" v="112" actId="14100"/>
        <pc:sldMkLst>
          <pc:docMk/>
          <pc:sldMk cId="2410353392" sldId="309"/>
        </pc:sldMkLst>
        <pc:spChg chg="add del mod">
          <ac:chgData name="Glickman, Evan David" userId="S::edg5242@psu.edu::acb503bb-95cf-478f-9879-e9eada496577" providerId="AD" clId="Web-{8D4B05A1-4946-1DFE-8C1C-ADF51FE8EC11}" dt="2024-09-04T13:11:27.747" v="108" actId="20577"/>
          <ac:spMkLst>
            <pc:docMk/>
            <pc:sldMk cId="2410353392" sldId="309"/>
            <ac:spMk id="2" creationId="{20D40B71-C7BB-BD9C-0262-8FF25744FD3F}"/>
          </ac:spMkLst>
        </pc:spChg>
        <pc:spChg chg="del">
          <ac:chgData name="Glickman, Evan David" userId="S::edg5242@psu.edu::acb503bb-95cf-478f-9879-e9eada496577" providerId="AD" clId="Web-{8D4B05A1-4946-1DFE-8C1C-ADF51FE8EC11}" dt="2024-09-04T12:56:43.952" v="34"/>
          <ac:spMkLst>
            <pc:docMk/>
            <pc:sldMk cId="2410353392" sldId="309"/>
            <ac:spMk id="3" creationId="{2B97CEC8-D40A-30AF-8D59-AC7FAA859D32}"/>
          </ac:spMkLst>
        </pc:spChg>
        <pc:spChg chg="add del mod">
          <ac:chgData name="Glickman, Evan David" userId="S::edg5242@psu.edu::acb503bb-95cf-478f-9879-e9eada496577" providerId="AD" clId="Web-{8D4B05A1-4946-1DFE-8C1C-ADF51FE8EC11}" dt="2024-09-04T13:10:55.074" v="80"/>
          <ac:spMkLst>
            <pc:docMk/>
            <pc:sldMk cId="2410353392" sldId="309"/>
            <ac:spMk id="7" creationId="{4E33A98B-D04E-92B6-768B-12F47B79EB9B}"/>
          </ac:spMkLst>
        </pc:spChg>
        <pc:spChg chg="add del">
          <ac:chgData name="Glickman, Evan David" userId="S::edg5242@psu.edu::acb503bb-95cf-478f-9879-e9eada496577" providerId="AD" clId="Web-{8D4B05A1-4946-1DFE-8C1C-ADF51FE8EC11}" dt="2024-09-04T13:10:53.230" v="78"/>
          <ac:spMkLst>
            <pc:docMk/>
            <pc:sldMk cId="2410353392" sldId="309"/>
            <ac:spMk id="8" creationId="{7A3E622B-AAE9-D861-0019-461D17566F9D}"/>
          </ac:spMkLst>
        </pc:spChg>
        <pc:picChg chg="add mod modCrop">
          <ac:chgData name="Glickman, Evan David" userId="S::edg5242@psu.edu::acb503bb-95cf-478f-9879-e9eada496577" providerId="AD" clId="Web-{8D4B05A1-4946-1DFE-8C1C-ADF51FE8EC11}" dt="2024-09-04T13:12:58.047" v="112" actId="14100"/>
          <ac:picMkLst>
            <pc:docMk/>
            <pc:sldMk cId="2410353392" sldId="309"/>
            <ac:picMk id="4" creationId="{CB3BD42E-A843-8886-5DF5-AFF952ABBCAC}"/>
          </ac:picMkLst>
        </pc:picChg>
        <pc:picChg chg="add mod modCrop">
          <ac:chgData name="Glickman, Evan David" userId="S::edg5242@psu.edu::acb503bb-95cf-478f-9879-e9eada496577" providerId="AD" clId="Web-{8D4B05A1-4946-1DFE-8C1C-ADF51FE8EC11}" dt="2024-09-04T13:11:15.872" v="105" actId="1076"/>
          <ac:picMkLst>
            <pc:docMk/>
            <pc:sldMk cId="2410353392" sldId="309"/>
            <ac:picMk id="5" creationId="{68FD0299-7D93-E0F5-F822-B57B35C224FF}"/>
          </ac:picMkLst>
        </pc:picChg>
      </pc:sldChg>
    </pc:docChg>
  </pc:docChgLst>
  <pc:docChgLst>
    <pc:chgData name="Liam Geyer" userId="45348dc7-3a6a-4a54-b98d-87021b42e942" providerId="ADAL" clId="{09781145-73C7-4C42-BACB-B38BA847C18E}"/>
    <pc:docChg chg="undo custSel addSld delSld modSld sldOrd">
      <pc:chgData name="Liam Geyer" userId="45348dc7-3a6a-4a54-b98d-87021b42e942" providerId="ADAL" clId="{09781145-73C7-4C42-BACB-B38BA847C18E}" dt="2023-08-01T01:27:17.551" v="807" actId="680"/>
      <pc:docMkLst>
        <pc:docMk/>
      </pc:docMkLst>
      <pc:sldChg chg="ord">
        <pc:chgData name="Liam Geyer" userId="45348dc7-3a6a-4a54-b98d-87021b42e942" providerId="ADAL" clId="{09781145-73C7-4C42-BACB-B38BA847C18E}" dt="2023-07-31T23:48:07.166" v="0" actId="20578"/>
        <pc:sldMkLst>
          <pc:docMk/>
          <pc:sldMk cId="0" sldId="257"/>
        </pc:sldMkLst>
      </pc:sldChg>
      <pc:sldChg chg="modSp mod">
        <pc:chgData name="Liam Geyer" userId="45348dc7-3a6a-4a54-b98d-87021b42e942" providerId="ADAL" clId="{09781145-73C7-4C42-BACB-B38BA847C18E}" dt="2023-07-31T23:55:28.201" v="453" actId="20577"/>
        <pc:sldMkLst>
          <pc:docMk/>
          <pc:sldMk cId="0" sldId="258"/>
        </pc:sldMkLst>
        <pc:spChg chg="mod">
          <ac:chgData name="Liam Geyer" userId="45348dc7-3a6a-4a54-b98d-87021b42e942" providerId="ADAL" clId="{09781145-73C7-4C42-BACB-B38BA847C18E}" dt="2023-07-31T23:55:28.201" v="453" actId="20577"/>
          <ac:spMkLst>
            <pc:docMk/>
            <pc:sldMk cId="0" sldId="258"/>
            <ac:spMk id="229" creationId="{00000000-0000-0000-0000-000000000000}"/>
          </ac:spMkLst>
        </pc:spChg>
      </pc:sldChg>
      <pc:sldChg chg="modSp mod">
        <pc:chgData name="Liam Geyer" userId="45348dc7-3a6a-4a54-b98d-87021b42e942" providerId="ADAL" clId="{09781145-73C7-4C42-BACB-B38BA847C18E}" dt="2023-07-31T23:55:02.419" v="450" actId="255"/>
        <pc:sldMkLst>
          <pc:docMk/>
          <pc:sldMk cId="0" sldId="259"/>
        </pc:sldMkLst>
        <pc:spChg chg="mod">
          <ac:chgData name="Liam Geyer" userId="45348dc7-3a6a-4a54-b98d-87021b42e942" providerId="ADAL" clId="{09781145-73C7-4C42-BACB-B38BA847C18E}" dt="2023-07-31T23:55:02.419" v="450" actId="255"/>
          <ac:spMkLst>
            <pc:docMk/>
            <pc:sldMk cId="0" sldId="259"/>
            <ac:spMk id="235" creationId="{00000000-0000-0000-0000-000000000000}"/>
          </ac:spMkLst>
        </pc:spChg>
      </pc:sldChg>
      <pc:sldChg chg="delSp modSp mod">
        <pc:chgData name="Liam Geyer" userId="45348dc7-3a6a-4a54-b98d-87021b42e942" providerId="ADAL" clId="{09781145-73C7-4C42-BACB-B38BA847C18E}" dt="2023-07-31T23:48:42.184" v="7" actId="1076"/>
        <pc:sldMkLst>
          <pc:docMk/>
          <pc:sldMk cId="0" sldId="260"/>
        </pc:sldMkLst>
        <pc:spChg chg="mod">
          <ac:chgData name="Liam Geyer" userId="45348dc7-3a6a-4a54-b98d-87021b42e942" providerId="ADAL" clId="{09781145-73C7-4C42-BACB-B38BA847C18E}" dt="2023-07-31T23:48:42.184" v="7" actId="1076"/>
          <ac:spMkLst>
            <pc:docMk/>
            <pc:sldMk cId="0" sldId="260"/>
            <ac:spMk id="244" creationId="{00000000-0000-0000-0000-000000000000}"/>
          </ac:spMkLst>
        </pc:spChg>
        <pc:spChg chg="del">
          <ac:chgData name="Liam Geyer" userId="45348dc7-3a6a-4a54-b98d-87021b42e942" providerId="ADAL" clId="{09781145-73C7-4C42-BACB-B38BA847C18E}" dt="2023-07-31T23:48:19.195" v="3" actId="478"/>
          <ac:spMkLst>
            <pc:docMk/>
            <pc:sldMk cId="0" sldId="260"/>
            <ac:spMk id="246" creationId="{00000000-0000-0000-0000-000000000000}"/>
          </ac:spMkLst>
        </pc:spChg>
        <pc:spChg chg="mod">
          <ac:chgData name="Liam Geyer" userId="45348dc7-3a6a-4a54-b98d-87021b42e942" providerId="ADAL" clId="{09781145-73C7-4C42-BACB-B38BA847C18E}" dt="2023-07-31T23:48:42.184" v="7" actId="1076"/>
          <ac:spMkLst>
            <pc:docMk/>
            <pc:sldMk cId="0" sldId="260"/>
            <ac:spMk id="250" creationId="{00000000-0000-0000-0000-000000000000}"/>
          </ac:spMkLst>
        </pc:spChg>
        <pc:picChg chg="mod">
          <ac:chgData name="Liam Geyer" userId="45348dc7-3a6a-4a54-b98d-87021b42e942" providerId="ADAL" clId="{09781145-73C7-4C42-BACB-B38BA847C18E}" dt="2023-07-31T23:48:42.184" v="7" actId="1076"/>
          <ac:picMkLst>
            <pc:docMk/>
            <pc:sldMk cId="0" sldId="260"/>
            <ac:picMk id="242" creationId="{00000000-0000-0000-0000-000000000000}"/>
          </ac:picMkLst>
        </pc:picChg>
        <pc:picChg chg="mod">
          <ac:chgData name="Liam Geyer" userId="45348dc7-3a6a-4a54-b98d-87021b42e942" providerId="ADAL" clId="{09781145-73C7-4C42-BACB-B38BA847C18E}" dt="2023-07-31T23:48:42.184" v="7" actId="1076"/>
          <ac:picMkLst>
            <pc:docMk/>
            <pc:sldMk cId="0" sldId="260"/>
            <ac:picMk id="243" creationId="{00000000-0000-0000-0000-000000000000}"/>
          </ac:picMkLst>
        </pc:picChg>
        <pc:picChg chg="del">
          <ac:chgData name="Liam Geyer" userId="45348dc7-3a6a-4a54-b98d-87021b42e942" providerId="ADAL" clId="{09781145-73C7-4C42-BACB-B38BA847C18E}" dt="2023-07-31T23:48:16.644" v="2" actId="478"/>
          <ac:picMkLst>
            <pc:docMk/>
            <pc:sldMk cId="0" sldId="260"/>
            <ac:picMk id="245" creationId="{00000000-0000-0000-0000-000000000000}"/>
          </ac:picMkLst>
        </pc:picChg>
        <pc:picChg chg="del">
          <ac:chgData name="Liam Geyer" userId="45348dc7-3a6a-4a54-b98d-87021b42e942" providerId="ADAL" clId="{09781145-73C7-4C42-BACB-B38BA847C18E}" dt="2023-07-31T23:48:20.667" v="4" actId="478"/>
          <ac:picMkLst>
            <pc:docMk/>
            <pc:sldMk cId="0" sldId="260"/>
            <ac:picMk id="247" creationId="{00000000-0000-0000-0000-000000000000}"/>
          </ac:picMkLst>
        </pc:picChg>
        <pc:picChg chg="mod">
          <ac:chgData name="Liam Geyer" userId="45348dc7-3a6a-4a54-b98d-87021b42e942" providerId="ADAL" clId="{09781145-73C7-4C42-BACB-B38BA847C18E}" dt="2023-07-31T23:48:42.184" v="7" actId="1076"/>
          <ac:picMkLst>
            <pc:docMk/>
            <pc:sldMk cId="0" sldId="260"/>
            <ac:picMk id="248" creationId="{00000000-0000-0000-0000-000000000000}"/>
          </ac:picMkLst>
        </pc:picChg>
        <pc:picChg chg="mod">
          <ac:chgData name="Liam Geyer" userId="45348dc7-3a6a-4a54-b98d-87021b42e942" providerId="ADAL" clId="{09781145-73C7-4C42-BACB-B38BA847C18E}" dt="2023-07-31T23:48:42.184" v="7" actId="1076"/>
          <ac:picMkLst>
            <pc:docMk/>
            <pc:sldMk cId="0" sldId="260"/>
            <ac:picMk id="249" creationId="{00000000-0000-0000-0000-000000000000}"/>
          </ac:picMkLst>
        </pc:picChg>
      </pc:sldChg>
      <pc:sldChg chg="modSp mod">
        <pc:chgData name="Liam Geyer" userId="45348dc7-3a6a-4a54-b98d-87021b42e942" providerId="ADAL" clId="{09781145-73C7-4C42-BACB-B38BA847C18E}" dt="2023-07-31T23:49:13.171" v="101" actId="20577"/>
        <pc:sldMkLst>
          <pc:docMk/>
          <pc:sldMk cId="0" sldId="261"/>
        </pc:sldMkLst>
        <pc:spChg chg="mod">
          <ac:chgData name="Liam Geyer" userId="45348dc7-3a6a-4a54-b98d-87021b42e942" providerId="ADAL" clId="{09781145-73C7-4C42-BACB-B38BA847C18E}" dt="2023-07-31T23:49:13.171" v="101" actId="20577"/>
          <ac:spMkLst>
            <pc:docMk/>
            <pc:sldMk cId="0" sldId="261"/>
            <ac:spMk id="256" creationId="{00000000-0000-0000-0000-000000000000}"/>
          </ac:spMkLst>
        </pc:spChg>
      </pc:sldChg>
      <pc:sldChg chg="delSp modSp mod">
        <pc:chgData name="Liam Geyer" userId="45348dc7-3a6a-4a54-b98d-87021b42e942" providerId="ADAL" clId="{09781145-73C7-4C42-BACB-B38BA847C18E}" dt="2023-08-01T01:12:34.996" v="799" actId="478"/>
        <pc:sldMkLst>
          <pc:docMk/>
          <pc:sldMk cId="0" sldId="265"/>
        </pc:sldMkLst>
        <pc:spChg chg="mod">
          <ac:chgData name="Liam Geyer" userId="45348dc7-3a6a-4a54-b98d-87021b42e942" providerId="ADAL" clId="{09781145-73C7-4C42-BACB-B38BA847C18E}" dt="2023-08-01T01:12:31.262" v="798" actId="20577"/>
          <ac:spMkLst>
            <pc:docMk/>
            <pc:sldMk cId="0" sldId="265"/>
            <ac:spMk id="290" creationId="{00000000-0000-0000-0000-000000000000}"/>
          </ac:spMkLst>
        </pc:spChg>
        <pc:picChg chg="del mod">
          <ac:chgData name="Liam Geyer" userId="45348dc7-3a6a-4a54-b98d-87021b42e942" providerId="ADAL" clId="{09781145-73C7-4C42-BACB-B38BA847C18E}" dt="2023-08-01T01:12:19.645" v="797" actId="478"/>
          <ac:picMkLst>
            <pc:docMk/>
            <pc:sldMk cId="0" sldId="265"/>
            <ac:picMk id="291" creationId="{00000000-0000-0000-0000-000000000000}"/>
          </ac:picMkLst>
        </pc:picChg>
        <pc:picChg chg="del mod">
          <ac:chgData name="Liam Geyer" userId="45348dc7-3a6a-4a54-b98d-87021b42e942" providerId="ADAL" clId="{09781145-73C7-4C42-BACB-B38BA847C18E}" dt="2023-08-01T01:12:34.996" v="799" actId="478"/>
          <ac:picMkLst>
            <pc:docMk/>
            <pc:sldMk cId="0" sldId="265"/>
            <ac:picMk id="292" creationId="{00000000-0000-0000-0000-000000000000}"/>
          </ac:picMkLst>
        </pc:picChg>
        <pc:picChg chg="del">
          <ac:chgData name="Liam Geyer" userId="45348dc7-3a6a-4a54-b98d-87021b42e942" providerId="ADAL" clId="{09781145-73C7-4C42-BACB-B38BA847C18E}" dt="2023-08-01T01:12:34.996" v="799" actId="478"/>
          <ac:picMkLst>
            <pc:docMk/>
            <pc:sldMk cId="0" sldId="265"/>
            <ac:picMk id="293" creationId="{00000000-0000-0000-0000-000000000000}"/>
          </ac:picMkLst>
        </pc:picChg>
        <pc:picChg chg="del">
          <ac:chgData name="Liam Geyer" userId="45348dc7-3a6a-4a54-b98d-87021b42e942" providerId="ADAL" clId="{09781145-73C7-4C42-BACB-B38BA847C18E}" dt="2023-08-01T01:12:18.149" v="796" actId="478"/>
          <ac:picMkLst>
            <pc:docMk/>
            <pc:sldMk cId="0" sldId="265"/>
            <ac:picMk id="294" creationId="{00000000-0000-0000-0000-000000000000}"/>
          </ac:picMkLst>
        </pc:picChg>
      </pc:sldChg>
      <pc:sldChg chg="delSp del mod">
        <pc:chgData name="Liam Geyer" userId="45348dc7-3a6a-4a54-b98d-87021b42e942" providerId="ADAL" clId="{09781145-73C7-4C42-BACB-B38BA847C18E}" dt="2023-08-01T01:09:54.198" v="690" actId="47"/>
        <pc:sldMkLst>
          <pc:docMk/>
          <pc:sldMk cId="0" sldId="269"/>
        </pc:sldMkLst>
        <pc:picChg chg="del">
          <ac:chgData name="Liam Geyer" userId="45348dc7-3a6a-4a54-b98d-87021b42e942" providerId="ADAL" clId="{09781145-73C7-4C42-BACB-B38BA847C18E}" dt="2023-07-31T23:57:19.926" v="504" actId="478"/>
          <ac:picMkLst>
            <pc:docMk/>
            <pc:sldMk cId="0" sldId="269"/>
            <ac:picMk id="326" creationId="{00000000-0000-0000-0000-000000000000}"/>
          </ac:picMkLst>
        </pc:picChg>
      </pc:sldChg>
      <pc:sldChg chg="modSp mod">
        <pc:chgData name="Liam Geyer" userId="45348dc7-3a6a-4a54-b98d-87021b42e942" providerId="ADAL" clId="{09781145-73C7-4C42-BACB-B38BA847C18E}" dt="2023-08-01T01:11:58.015" v="795" actId="20577"/>
        <pc:sldMkLst>
          <pc:docMk/>
          <pc:sldMk cId="0" sldId="270"/>
        </pc:sldMkLst>
        <pc:spChg chg="mod">
          <ac:chgData name="Liam Geyer" userId="45348dc7-3a6a-4a54-b98d-87021b42e942" providerId="ADAL" clId="{09781145-73C7-4C42-BACB-B38BA847C18E}" dt="2023-08-01T01:11:58.015" v="795" actId="20577"/>
          <ac:spMkLst>
            <pc:docMk/>
            <pc:sldMk cId="0" sldId="270"/>
            <ac:spMk id="332" creationId="{00000000-0000-0000-0000-000000000000}"/>
          </ac:spMkLst>
        </pc:spChg>
        <pc:spChg chg="mod">
          <ac:chgData name="Liam Geyer" userId="45348dc7-3a6a-4a54-b98d-87021b42e942" providerId="ADAL" clId="{09781145-73C7-4C42-BACB-B38BA847C18E}" dt="2023-08-01T01:11:39.261" v="735" actId="1076"/>
          <ac:spMkLst>
            <pc:docMk/>
            <pc:sldMk cId="0" sldId="270"/>
            <ac:spMk id="333" creationId="{00000000-0000-0000-0000-000000000000}"/>
          </ac:spMkLst>
        </pc:spChg>
        <pc:spChg chg="mod">
          <ac:chgData name="Liam Geyer" userId="45348dc7-3a6a-4a54-b98d-87021b42e942" providerId="ADAL" clId="{09781145-73C7-4C42-BACB-B38BA847C18E}" dt="2023-08-01T01:11:39.261" v="735" actId="1076"/>
          <ac:spMkLst>
            <pc:docMk/>
            <pc:sldMk cId="0" sldId="270"/>
            <ac:spMk id="335" creationId="{00000000-0000-0000-0000-000000000000}"/>
          </ac:spMkLst>
        </pc:spChg>
        <pc:picChg chg="mod">
          <ac:chgData name="Liam Geyer" userId="45348dc7-3a6a-4a54-b98d-87021b42e942" providerId="ADAL" clId="{09781145-73C7-4C42-BACB-B38BA847C18E}" dt="2023-08-01T01:11:39.261" v="735" actId="1076"/>
          <ac:picMkLst>
            <pc:docMk/>
            <pc:sldMk cId="0" sldId="270"/>
            <ac:picMk id="334" creationId="{00000000-0000-0000-0000-000000000000}"/>
          </ac:picMkLst>
        </pc:picChg>
      </pc:sldChg>
      <pc:sldChg chg="del">
        <pc:chgData name="Liam Geyer" userId="45348dc7-3a6a-4a54-b98d-87021b42e942" providerId="ADAL" clId="{09781145-73C7-4C42-BACB-B38BA847C18E}" dt="2023-07-31T23:59:53.279" v="547" actId="47"/>
        <pc:sldMkLst>
          <pc:docMk/>
          <pc:sldMk cId="0" sldId="272"/>
        </pc:sldMkLst>
      </pc:sldChg>
      <pc:sldChg chg="delSp modSp mod">
        <pc:chgData name="Liam Geyer" userId="45348dc7-3a6a-4a54-b98d-87021b42e942" providerId="ADAL" clId="{09781145-73C7-4C42-BACB-B38BA847C18E}" dt="2023-08-01T00:00:16.909" v="641" actId="20577"/>
        <pc:sldMkLst>
          <pc:docMk/>
          <pc:sldMk cId="0" sldId="273"/>
        </pc:sldMkLst>
        <pc:spChg chg="mod">
          <ac:chgData name="Liam Geyer" userId="45348dc7-3a6a-4a54-b98d-87021b42e942" providerId="ADAL" clId="{09781145-73C7-4C42-BACB-B38BA847C18E}" dt="2023-07-31T23:59:51.661" v="546" actId="20577"/>
          <ac:spMkLst>
            <pc:docMk/>
            <pc:sldMk cId="0" sldId="273"/>
            <ac:spMk id="356" creationId="{00000000-0000-0000-0000-000000000000}"/>
          </ac:spMkLst>
        </pc:spChg>
        <pc:spChg chg="mod">
          <ac:chgData name="Liam Geyer" userId="45348dc7-3a6a-4a54-b98d-87021b42e942" providerId="ADAL" clId="{09781145-73C7-4C42-BACB-B38BA847C18E}" dt="2023-08-01T00:00:16.909" v="641" actId="20577"/>
          <ac:spMkLst>
            <pc:docMk/>
            <pc:sldMk cId="0" sldId="273"/>
            <ac:spMk id="357" creationId="{00000000-0000-0000-0000-000000000000}"/>
          </ac:spMkLst>
        </pc:spChg>
        <pc:picChg chg="del">
          <ac:chgData name="Liam Geyer" userId="45348dc7-3a6a-4a54-b98d-87021b42e942" providerId="ADAL" clId="{09781145-73C7-4C42-BACB-B38BA847C18E}" dt="2023-07-31T23:57:16.438" v="503" actId="478"/>
          <ac:picMkLst>
            <pc:docMk/>
            <pc:sldMk cId="0" sldId="273"/>
            <ac:picMk id="358" creationId="{00000000-0000-0000-0000-000000000000}"/>
          </ac:picMkLst>
        </pc:picChg>
      </pc:sldChg>
      <pc:sldChg chg="del">
        <pc:chgData name="Liam Geyer" userId="45348dc7-3a6a-4a54-b98d-87021b42e942" providerId="ADAL" clId="{09781145-73C7-4C42-BACB-B38BA847C18E}" dt="2023-07-31T23:59:40.393" v="518" actId="47"/>
        <pc:sldMkLst>
          <pc:docMk/>
          <pc:sldMk cId="0" sldId="274"/>
        </pc:sldMkLst>
      </pc:sldChg>
      <pc:sldChg chg="modSp mod">
        <pc:chgData name="Liam Geyer" userId="45348dc7-3a6a-4a54-b98d-87021b42e942" providerId="ADAL" clId="{09781145-73C7-4C42-BACB-B38BA847C18E}" dt="2023-08-01T00:00:55.908" v="667" actId="20577"/>
        <pc:sldMkLst>
          <pc:docMk/>
          <pc:sldMk cId="0" sldId="275"/>
        </pc:sldMkLst>
        <pc:spChg chg="mod">
          <ac:chgData name="Liam Geyer" userId="45348dc7-3a6a-4a54-b98d-87021b42e942" providerId="ADAL" clId="{09781145-73C7-4C42-BACB-B38BA847C18E}" dt="2023-08-01T00:00:55.908" v="667" actId="20577"/>
          <ac:spMkLst>
            <pc:docMk/>
            <pc:sldMk cId="0" sldId="275"/>
            <ac:spMk id="370" creationId="{00000000-0000-0000-0000-000000000000}"/>
          </ac:spMkLst>
        </pc:spChg>
      </pc:sldChg>
      <pc:sldChg chg="del">
        <pc:chgData name="Liam Geyer" userId="45348dc7-3a6a-4a54-b98d-87021b42e942" providerId="ADAL" clId="{09781145-73C7-4C42-BACB-B38BA847C18E}" dt="2023-08-01T01:06:49.274" v="668" actId="47"/>
        <pc:sldMkLst>
          <pc:docMk/>
          <pc:sldMk cId="0" sldId="277"/>
        </pc:sldMkLst>
      </pc:sldChg>
      <pc:sldChg chg="delSp modSp mod">
        <pc:chgData name="Liam Geyer" userId="45348dc7-3a6a-4a54-b98d-87021b42e942" providerId="ADAL" clId="{09781145-73C7-4C42-BACB-B38BA847C18E}" dt="2023-08-01T01:07:59.073" v="689" actId="20577"/>
        <pc:sldMkLst>
          <pc:docMk/>
          <pc:sldMk cId="0" sldId="278"/>
        </pc:sldMkLst>
        <pc:spChg chg="mod">
          <ac:chgData name="Liam Geyer" userId="45348dc7-3a6a-4a54-b98d-87021b42e942" providerId="ADAL" clId="{09781145-73C7-4C42-BACB-B38BA847C18E}" dt="2023-08-01T01:07:59.073" v="689" actId="20577"/>
          <ac:spMkLst>
            <pc:docMk/>
            <pc:sldMk cId="0" sldId="278"/>
            <ac:spMk id="390" creationId="{00000000-0000-0000-0000-000000000000}"/>
          </ac:spMkLst>
        </pc:spChg>
        <pc:picChg chg="del">
          <ac:chgData name="Liam Geyer" userId="45348dc7-3a6a-4a54-b98d-87021b42e942" providerId="ADAL" clId="{09781145-73C7-4C42-BACB-B38BA847C18E}" dt="2023-07-31T23:57:37.454" v="515" actId="478"/>
          <ac:picMkLst>
            <pc:docMk/>
            <pc:sldMk cId="0" sldId="278"/>
            <ac:picMk id="391" creationId="{00000000-0000-0000-0000-000000000000}"/>
          </ac:picMkLst>
        </pc:picChg>
      </pc:sldChg>
      <pc:sldChg chg="modSp mod">
        <pc:chgData name="Liam Geyer" userId="45348dc7-3a6a-4a54-b98d-87021b42e942" providerId="ADAL" clId="{09781145-73C7-4C42-BACB-B38BA847C18E}" dt="2023-07-31T23:58:05.769" v="516" actId="20577"/>
        <pc:sldMkLst>
          <pc:docMk/>
          <pc:sldMk cId="0" sldId="281"/>
        </pc:sldMkLst>
        <pc:spChg chg="mod">
          <ac:chgData name="Liam Geyer" userId="45348dc7-3a6a-4a54-b98d-87021b42e942" providerId="ADAL" clId="{09781145-73C7-4C42-BACB-B38BA847C18E}" dt="2023-07-31T23:58:05.769" v="516" actId="20577"/>
          <ac:spMkLst>
            <pc:docMk/>
            <pc:sldMk cId="0" sldId="281"/>
            <ac:spMk id="416" creationId="{00000000-0000-0000-0000-000000000000}"/>
          </ac:spMkLst>
        </pc:spChg>
      </pc:sldChg>
      <pc:sldChg chg="modSp mod">
        <pc:chgData name="Liam Geyer" userId="45348dc7-3a6a-4a54-b98d-87021b42e942" providerId="ADAL" clId="{09781145-73C7-4C42-BACB-B38BA847C18E}" dt="2023-07-31T23:58:10.723" v="517" actId="20577"/>
        <pc:sldMkLst>
          <pc:docMk/>
          <pc:sldMk cId="0" sldId="282"/>
        </pc:sldMkLst>
        <pc:spChg chg="mod">
          <ac:chgData name="Liam Geyer" userId="45348dc7-3a6a-4a54-b98d-87021b42e942" providerId="ADAL" clId="{09781145-73C7-4C42-BACB-B38BA847C18E}" dt="2023-07-31T23:58:10.723" v="517" actId="20577"/>
          <ac:spMkLst>
            <pc:docMk/>
            <pc:sldMk cId="0" sldId="282"/>
            <ac:spMk id="423" creationId="{00000000-0000-0000-0000-000000000000}"/>
          </ac:spMkLst>
        </pc:spChg>
      </pc:sldChg>
      <pc:sldChg chg="modSp new mod">
        <pc:chgData name="Liam Geyer" userId="45348dc7-3a6a-4a54-b98d-87021b42e942" providerId="ADAL" clId="{09781145-73C7-4C42-BACB-B38BA847C18E}" dt="2023-07-31T23:51:25.010" v="136" actId="20577"/>
        <pc:sldMkLst>
          <pc:docMk/>
          <pc:sldMk cId="3609715511" sldId="290"/>
        </pc:sldMkLst>
        <pc:spChg chg="mod">
          <ac:chgData name="Liam Geyer" userId="45348dc7-3a6a-4a54-b98d-87021b42e942" providerId="ADAL" clId="{09781145-73C7-4C42-BACB-B38BA847C18E}" dt="2023-07-31T23:51:25.010" v="136" actId="20577"/>
          <ac:spMkLst>
            <pc:docMk/>
            <pc:sldMk cId="3609715511" sldId="290"/>
            <ac:spMk id="2" creationId="{BE93A35E-A543-CE48-507E-66D899170657}"/>
          </ac:spMkLst>
        </pc:spChg>
      </pc:sldChg>
      <pc:sldChg chg="modSp new mod">
        <pc:chgData name="Liam Geyer" userId="45348dc7-3a6a-4a54-b98d-87021b42e942" providerId="ADAL" clId="{09781145-73C7-4C42-BACB-B38BA847C18E}" dt="2023-07-31T23:52:18.481" v="182" actId="20577"/>
        <pc:sldMkLst>
          <pc:docMk/>
          <pc:sldMk cId="1909345882" sldId="291"/>
        </pc:sldMkLst>
        <pc:spChg chg="mod">
          <ac:chgData name="Liam Geyer" userId="45348dc7-3a6a-4a54-b98d-87021b42e942" providerId="ADAL" clId="{09781145-73C7-4C42-BACB-B38BA847C18E}" dt="2023-07-31T23:52:18.481" v="182" actId="20577"/>
          <ac:spMkLst>
            <pc:docMk/>
            <pc:sldMk cId="1909345882" sldId="291"/>
            <ac:spMk id="2" creationId="{8E74C186-0A12-7B0A-7184-D937651405F5}"/>
          </ac:spMkLst>
        </pc:spChg>
      </pc:sldChg>
      <pc:sldChg chg="new del">
        <pc:chgData name="Liam Geyer" userId="45348dc7-3a6a-4a54-b98d-87021b42e942" providerId="ADAL" clId="{09781145-73C7-4C42-BACB-B38BA847C18E}" dt="2023-08-01T01:27:11.015" v="803" actId="680"/>
        <pc:sldMkLst>
          <pc:docMk/>
          <pc:sldMk cId="156788002" sldId="293"/>
        </pc:sldMkLst>
      </pc:sldChg>
      <pc:sldChg chg="new del">
        <pc:chgData name="Liam Geyer" userId="45348dc7-3a6a-4a54-b98d-87021b42e942" providerId="ADAL" clId="{09781145-73C7-4C42-BACB-B38BA847C18E}" dt="2023-08-01T01:27:17.551" v="807" actId="680"/>
        <pc:sldMkLst>
          <pc:docMk/>
          <pc:sldMk cId="3078215816" sldId="293"/>
        </pc:sldMkLst>
      </pc:sldChg>
      <pc:sldChg chg="new del">
        <pc:chgData name="Liam Geyer" userId="45348dc7-3a6a-4a54-b98d-87021b42e942" providerId="ADAL" clId="{09781145-73C7-4C42-BACB-B38BA847C18E}" dt="2023-08-01T01:27:10.815" v="802" actId="680"/>
        <pc:sldMkLst>
          <pc:docMk/>
          <pc:sldMk cId="1224187965" sldId="294"/>
        </pc:sldMkLst>
      </pc:sldChg>
      <pc:sldChg chg="new del">
        <pc:chgData name="Liam Geyer" userId="45348dc7-3a6a-4a54-b98d-87021b42e942" providerId="ADAL" clId="{09781145-73C7-4C42-BACB-B38BA847C18E}" dt="2023-08-01T01:27:17.384" v="806" actId="680"/>
        <pc:sldMkLst>
          <pc:docMk/>
          <pc:sldMk cId="2004890787" sldId="294"/>
        </pc:sldMkLst>
      </pc:sldChg>
    </pc:docChg>
  </pc:docChgLst>
  <pc:docChgLst>
    <pc:chgData name="Ortiz, Jackson" userId="S::jto5166@psu.edu::d17fbcd9-3ac7-4865-9723-cd7aae299e5a" providerId="AD" clId="Web-{FFB7219C-2860-1AC0-F1A5-41890BB30C2F}"/>
    <pc:docChg chg="addSld delSld modSld">
      <pc:chgData name="Ortiz, Jackson" userId="S::jto5166@psu.edu::d17fbcd9-3ac7-4865-9723-cd7aae299e5a" providerId="AD" clId="Web-{FFB7219C-2860-1AC0-F1A5-41890BB30C2F}" dt="2023-08-07T08:20:51.740" v="230" actId="20577"/>
      <pc:docMkLst>
        <pc:docMk/>
      </pc:docMkLst>
      <pc:sldChg chg="del">
        <pc:chgData name="Ortiz, Jackson" userId="S::jto5166@psu.edu::d17fbcd9-3ac7-4865-9723-cd7aae299e5a" providerId="AD" clId="Web-{FFB7219C-2860-1AC0-F1A5-41890BB30C2F}" dt="2023-08-07T08:16:32.516" v="0"/>
        <pc:sldMkLst>
          <pc:docMk/>
          <pc:sldMk cId="3609715511" sldId="290"/>
        </pc:sldMkLst>
      </pc:sldChg>
      <pc:sldChg chg="delSp modSp add replId">
        <pc:chgData name="Ortiz, Jackson" userId="S::jto5166@psu.edu::d17fbcd9-3ac7-4865-9723-cd7aae299e5a" providerId="AD" clId="Web-{FFB7219C-2860-1AC0-F1A5-41890BB30C2F}" dt="2023-08-07T08:20:51.740" v="230" actId="20577"/>
        <pc:sldMkLst>
          <pc:docMk/>
          <pc:sldMk cId="2387058761" sldId="293"/>
        </pc:sldMkLst>
        <pc:spChg chg="mod">
          <ac:chgData name="Ortiz, Jackson" userId="S::jto5166@psu.edu::d17fbcd9-3ac7-4865-9723-cd7aae299e5a" providerId="AD" clId="Web-{FFB7219C-2860-1AC0-F1A5-41890BB30C2F}" dt="2023-08-07T08:17:23.236" v="11" actId="20577"/>
          <ac:spMkLst>
            <pc:docMk/>
            <pc:sldMk cId="2387058761" sldId="293"/>
            <ac:spMk id="299" creationId="{00000000-0000-0000-0000-000000000000}"/>
          </ac:spMkLst>
        </pc:spChg>
        <pc:spChg chg="mod">
          <ac:chgData name="Ortiz, Jackson" userId="S::jto5166@psu.edu::d17fbcd9-3ac7-4865-9723-cd7aae299e5a" providerId="AD" clId="Web-{FFB7219C-2860-1AC0-F1A5-41890BB30C2F}" dt="2023-08-07T08:20:51.740" v="230" actId="20577"/>
          <ac:spMkLst>
            <pc:docMk/>
            <pc:sldMk cId="2387058761" sldId="293"/>
            <ac:spMk id="302" creationId="{00000000-0000-0000-0000-000000000000}"/>
          </ac:spMkLst>
        </pc:spChg>
        <pc:picChg chg="del">
          <ac:chgData name="Ortiz, Jackson" userId="S::jto5166@psu.edu::d17fbcd9-3ac7-4865-9723-cd7aae299e5a" providerId="AD" clId="Web-{FFB7219C-2860-1AC0-F1A5-41890BB30C2F}" dt="2023-08-07T08:17:06.032" v="2"/>
          <ac:picMkLst>
            <pc:docMk/>
            <pc:sldMk cId="2387058761" sldId="293"/>
            <ac:picMk id="2" creationId="{C79EC270-14B2-8544-135E-6BE39C004077}"/>
          </ac:picMkLst>
        </pc:picChg>
        <pc:picChg chg="del">
          <ac:chgData name="Ortiz, Jackson" userId="S::jto5166@psu.edu::d17fbcd9-3ac7-4865-9723-cd7aae299e5a" providerId="AD" clId="Web-{FFB7219C-2860-1AC0-F1A5-41890BB30C2F}" dt="2023-08-07T08:17:07.391" v="3"/>
          <ac:picMkLst>
            <pc:docMk/>
            <pc:sldMk cId="2387058761" sldId="293"/>
            <ac:picMk id="3" creationId="{D0983621-25BD-08EC-D48C-6455E22575B2}"/>
          </ac:picMkLst>
        </pc:picChg>
      </pc:sldChg>
    </pc:docChg>
  </pc:docChgLst>
  <pc:docChgLst>
    <pc:chgData name="Geyer, Liam Frederick" userId="S::lfg5289@psu.edu::45348dc7-3a6a-4a54-b98d-87021b42e942" providerId="AD" clId="Web-{74D73336-4518-B36B-385D-7CC08BD6B147}"/>
    <pc:docChg chg="modSld">
      <pc:chgData name="Geyer, Liam Frederick" userId="S::lfg5289@psu.edu::45348dc7-3a6a-4a54-b98d-87021b42e942" providerId="AD" clId="Web-{74D73336-4518-B36B-385D-7CC08BD6B147}" dt="2024-09-03T20:06:05.667" v="191" actId="20577"/>
      <pc:docMkLst>
        <pc:docMk/>
      </pc:docMkLst>
      <pc:sldChg chg="modSp">
        <pc:chgData name="Geyer, Liam Frederick" userId="S::lfg5289@psu.edu::45348dc7-3a6a-4a54-b98d-87021b42e942" providerId="AD" clId="Web-{74D73336-4518-B36B-385D-7CC08BD6B147}" dt="2024-09-03T19:52:29.320" v="19" actId="20577"/>
        <pc:sldMkLst>
          <pc:docMk/>
          <pc:sldMk cId="4006365483" sldId="304"/>
        </pc:sldMkLst>
        <pc:spChg chg="mod">
          <ac:chgData name="Geyer, Liam Frederick" userId="S::lfg5289@psu.edu::45348dc7-3a6a-4a54-b98d-87021b42e942" providerId="AD" clId="Web-{74D73336-4518-B36B-385D-7CC08BD6B147}" dt="2024-09-03T19:52:29.320" v="19" actId="20577"/>
          <ac:spMkLst>
            <pc:docMk/>
            <pc:sldMk cId="4006365483" sldId="304"/>
            <ac:spMk id="3" creationId="{A3032604-690C-5E1E-1274-D9BA1BDF5C11}"/>
          </ac:spMkLst>
        </pc:spChg>
      </pc:sldChg>
      <pc:sldChg chg="modSp">
        <pc:chgData name="Geyer, Liam Frederick" userId="S::lfg5289@psu.edu::45348dc7-3a6a-4a54-b98d-87021b42e942" providerId="AD" clId="Web-{74D73336-4518-B36B-385D-7CC08BD6B147}" dt="2024-09-03T20:06:05.667" v="191" actId="20577"/>
        <pc:sldMkLst>
          <pc:docMk/>
          <pc:sldMk cId="2908758966" sldId="308"/>
        </pc:sldMkLst>
        <pc:spChg chg="mod">
          <ac:chgData name="Geyer, Liam Frederick" userId="S::lfg5289@psu.edu::45348dc7-3a6a-4a54-b98d-87021b42e942" providerId="AD" clId="Web-{74D73336-4518-B36B-385D-7CC08BD6B147}" dt="2024-09-03T20:06:05.667" v="191" actId="20577"/>
          <ac:spMkLst>
            <pc:docMk/>
            <pc:sldMk cId="2908758966" sldId="308"/>
            <ac:spMk id="3" creationId="{B298858B-EDE1-8E92-B213-C39100A19538}"/>
          </ac:spMkLst>
        </pc:spChg>
      </pc:sldChg>
    </pc:docChg>
  </pc:docChgLst>
  <pc:docChgLst>
    <pc:chgData name="Johnson, Aiden Matthew" userId="S::amj6535@psu.edu::10c0bf04-24fa-4add-817c-3609aa75e8f8" providerId="AD" clId="Web-{1AF925FB-25F5-EF98-F02D-D8706D3FC67F}"/>
    <pc:docChg chg="modSld">
      <pc:chgData name="Johnson, Aiden Matthew" userId="S::amj6535@psu.edu::10c0bf04-24fa-4add-817c-3609aa75e8f8" providerId="AD" clId="Web-{1AF925FB-25F5-EF98-F02D-D8706D3FC67F}" dt="2024-09-04T13:28:30.013" v="151" actId="20577"/>
      <pc:docMkLst>
        <pc:docMk/>
      </pc:docMkLst>
      <pc:sldChg chg="addSp modSp">
        <pc:chgData name="Johnson, Aiden Matthew" userId="S::amj6535@psu.edu::10c0bf04-24fa-4add-817c-3609aa75e8f8" providerId="AD" clId="Web-{1AF925FB-25F5-EF98-F02D-D8706D3FC67F}" dt="2024-09-04T13:28:30.013" v="151" actId="20577"/>
        <pc:sldMkLst>
          <pc:docMk/>
          <pc:sldMk cId="4006365483" sldId="304"/>
        </pc:sldMkLst>
        <pc:spChg chg="mod">
          <ac:chgData name="Johnson, Aiden Matthew" userId="S::amj6535@psu.edu::10c0bf04-24fa-4add-817c-3609aa75e8f8" providerId="AD" clId="Web-{1AF925FB-25F5-EF98-F02D-D8706D3FC67F}" dt="2024-09-04T13:25:24.281" v="79" actId="20577"/>
          <ac:spMkLst>
            <pc:docMk/>
            <pc:sldMk cId="4006365483" sldId="304"/>
            <ac:spMk id="3" creationId="{A3032604-690C-5E1E-1274-D9BA1BDF5C11}"/>
          </ac:spMkLst>
        </pc:spChg>
        <pc:spChg chg="add mod">
          <ac:chgData name="Johnson, Aiden Matthew" userId="S::amj6535@psu.edu::10c0bf04-24fa-4add-817c-3609aa75e8f8" providerId="AD" clId="Web-{1AF925FB-25F5-EF98-F02D-D8706D3FC67F}" dt="2024-09-04T13:24:51.640" v="47" actId="1076"/>
          <ac:spMkLst>
            <pc:docMk/>
            <pc:sldMk cId="4006365483" sldId="304"/>
            <ac:spMk id="7" creationId="{AB8E309D-7909-6CD1-AF27-3B1310385C85}"/>
          </ac:spMkLst>
        </pc:spChg>
        <pc:spChg chg="add mod">
          <ac:chgData name="Johnson, Aiden Matthew" userId="S::amj6535@psu.edu::10c0bf04-24fa-4add-817c-3609aa75e8f8" providerId="AD" clId="Web-{1AF925FB-25F5-EF98-F02D-D8706D3FC67F}" dt="2024-09-04T13:25:37.077" v="80" actId="1076"/>
          <ac:spMkLst>
            <pc:docMk/>
            <pc:sldMk cId="4006365483" sldId="304"/>
            <ac:spMk id="8" creationId="{7E3DF93F-B4C2-6DE6-6BF4-9B5A5DAB3BD5}"/>
          </ac:spMkLst>
        </pc:spChg>
        <pc:spChg chg="add mod">
          <ac:chgData name="Johnson, Aiden Matthew" userId="S::amj6535@psu.edu::10c0bf04-24fa-4add-817c-3609aa75e8f8" providerId="AD" clId="Web-{1AF925FB-25F5-EF98-F02D-D8706D3FC67F}" dt="2024-09-04T13:28:30.013" v="151" actId="20577"/>
          <ac:spMkLst>
            <pc:docMk/>
            <pc:sldMk cId="4006365483" sldId="304"/>
            <ac:spMk id="9" creationId="{9D2A3539-57FE-B81C-DCE9-DCB59BC2291B}"/>
          </ac:spMkLst>
        </pc:spChg>
        <pc:picChg chg="add mod">
          <ac:chgData name="Johnson, Aiden Matthew" userId="S::amj6535@psu.edu::10c0bf04-24fa-4add-817c-3609aa75e8f8" providerId="AD" clId="Web-{1AF925FB-25F5-EF98-F02D-D8706D3FC67F}" dt="2024-09-04T13:24:04.016" v="19"/>
          <ac:picMkLst>
            <pc:docMk/>
            <pc:sldMk cId="4006365483" sldId="304"/>
            <ac:picMk id="4" creationId="{D7F56AD0-4A59-4F25-5AEC-B73A1A0F4A03}"/>
          </ac:picMkLst>
        </pc:picChg>
        <pc:picChg chg="add mod">
          <ac:chgData name="Johnson, Aiden Matthew" userId="S::amj6535@psu.edu::10c0bf04-24fa-4add-817c-3609aa75e8f8" providerId="AD" clId="Web-{1AF925FB-25F5-EF98-F02D-D8706D3FC67F}" dt="2024-09-04T13:23:28.313" v="10" actId="1076"/>
          <ac:picMkLst>
            <pc:docMk/>
            <pc:sldMk cId="4006365483" sldId="304"/>
            <ac:picMk id="5" creationId="{190B0C65-AC3C-9784-D856-0D4C98AC9B5F}"/>
          </ac:picMkLst>
        </pc:picChg>
      </pc:sldChg>
    </pc:docChg>
  </pc:docChgLst>
  <pc:docChgLst>
    <pc:chgData name="Glickman, Evan David" userId="S::edg5242@psu.edu::acb503bb-95cf-478f-9879-e9eada496577" providerId="AD" clId="Web-{931126E9-2A2C-741E-51C5-4056B9EBF234}"/>
    <pc:docChg chg="modSld">
      <pc:chgData name="Glickman, Evan David" userId="S::edg5242@psu.edu::acb503bb-95cf-478f-9879-e9eada496577" providerId="AD" clId="Web-{931126E9-2A2C-741E-51C5-4056B9EBF234}" dt="2024-06-30T16:49:34.880" v="112" actId="20577"/>
      <pc:docMkLst>
        <pc:docMk/>
      </pc:docMkLst>
      <pc:sldChg chg="addSp modSp">
        <pc:chgData name="Glickman, Evan David" userId="S::edg5242@psu.edu::acb503bb-95cf-478f-9879-e9eada496577" providerId="AD" clId="Web-{931126E9-2A2C-741E-51C5-4056B9EBF234}" dt="2024-06-30T16:49:34.880" v="112" actId="20577"/>
        <pc:sldMkLst>
          <pc:docMk/>
          <pc:sldMk cId="1909345882" sldId="291"/>
        </pc:sldMkLst>
        <pc:spChg chg="mod">
          <ac:chgData name="Glickman, Evan David" userId="S::edg5242@psu.edu::acb503bb-95cf-478f-9879-e9eada496577" providerId="AD" clId="Web-{931126E9-2A2C-741E-51C5-4056B9EBF234}" dt="2024-06-30T16:49:34.880" v="112" actId="20577"/>
          <ac:spMkLst>
            <pc:docMk/>
            <pc:sldMk cId="1909345882" sldId="291"/>
            <ac:spMk id="3" creationId="{5DE7297D-9C2E-9A44-D8F4-F0291D4A51C4}"/>
          </ac:spMkLst>
        </pc:spChg>
        <pc:picChg chg="add mod modCrop">
          <ac:chgData name="Glickman, Evan David" userId="S::edg5242@psu.edu::acb503bb-95cf-478f-9879-e9eada496577" providerId="AD" clId="Web-{931126E9-2A2C-741E-51C5-4056B9EBF234}" dt="2024-06-30T16:37:57.882" v="31" actId="1076"/>
          <ac:picMkLst>
            <pc:docMk/>
            <pc:sldMk cId="1909345882" sldId="291"/>
            <ac:picMk id="4" creationId="{64F95EDE-23DC-6839-C93D-7928A8D2A35A}"/>
          </ac:picMkLst>
        </pc:picChg>
        <pc:picChg chg="add mod modCrop">
          <ac:chgData name="Glickman, Evan David" userId="S::edg5242@psu.edu::acb503bb-95cf-478f-9879-e9eada496577" providerId="AD" clId="Web-{931126E9-2A2C-741E-51C5-4056B9EBF234}" dt="2024-06-30T16:39:01.851" v="44" actId="1076"/>
          <ac:picMkLst>
            <pc:docMk/>
            <pc:sldMk cId="1909345882" sldId="291"/>
            <ac:picMk id="5" creationId="{52C7F7C8-7ADC-CC78-0E70-269EE571DA90}"/>
          </ac:picMkLst>
        </pc:picChg>
        <pc:picChg chg="add mod">
          <ac:chgData name="Glickman, Evan David" userId="S::edg5242@psu.edu::acb503bb-95cf-478f-9879-e9eada496577" providerId="AD" clId="Web-{931126E9-2A2C-741E-51C5-4056B9EBF234}" dt="2024-06-30T16:38:38.508" v="39" actId="1076"/>
          <ac:picMkLst>
            <pc:docMk/>
            <pc:sldMk cId="1909345882" sldId="291"/>
            <ac:picMk id="6" creationId="{939C600F-D855-F4F0-E354-9E382AAF4453}"/>
          </ac:picMkLst>
        </pc:picChg>
        <pc:picChg chg="add mod modCrop">
          <ac:chgData name="Glickman, Evan David" userId="S::edg5242@psu.edu::acb503bb-95cf-478f-9879-e9eada496577" providerId="AD" clId="Web-{931126E9-2A2C-741E-51C5-4056B9EBF234}" dt="2024-06-30T16:39:12.414" v="49" actId="14100"/>
          <ac:picMkLst>
            <pc:docMk/>
            <pc:sldMk cId="1909345882" sldId="291"/>
            <ac:picMk id="7" creationId="{91FCE6CE-3244-9CC1-269C-AF47B58A10EC}"/>
          </ac:picMkLst>
        </pc:picChg>
        <pc:picChg chg="add mod">
          <ac:chgData name="Glickman, Evan David" userId="S::edg5242@psu.edu::acb503bb-95cf-478f-9879-e9eada496577" providerId="AD" clId="Web-{931126E9-2A2C-741E-51C5-4056B9EBF234}" dt="2024-06-30T16:40:39.008" v="65" actId="1076"/>
          <ac:picMkLst>
            <pc:docMk/>
            <pc:sldMk cId="1909345882" sldId="291"/>
            <ac:picMk id="8" creationId="{96F99807-9B0A-7A06-4E07-BDC41C122432}"/>
          </ac:picMkLst>
        </pc:picChg>
        <pc:picChg chg="add mod modCrop">
          <ac:chgData name="Glickman, Evan David" userId="S::edg5242@psu.edu::acb503bb-95cf-478f-9879-e9eada496577" providerId="AD" clId="Web-{931126E9-2A2C-741E-51C5-4056B9EBF234}" dt="2024-06-30T16:40:36.227" v="64" actId="1076"/>
          <ac:picMkLst>
            <pc:docMk/>
            <pc:sldMk cId="1909345882" sldId="291"/>
            <ac:picMk id="9" creationId="{2E347B13-8E31-ECA1-F813-298FBAFD6618}"/>
          </ac:picMkLst>
        </pc:picChg>
        <pc:picChg chg="add mod">
          <ac:chgData name="Glickman, Evan David" userId="S::edg5242@psu.edu::acb503bb-95cf-478f-9879-e9eada496577" providerId="AD" clId="Web-{931126E9-2A2C-741E-51C5-4056B9EBF234}" dt="2024-06-30T16:48:31.002" v="108" actId="14100"/>
          <ac:picMkLst>
            <pc:docMk/>
            <pc:sldMk cId="1909345882" sldId="291"/>
            <ac:picMk id="10" creationId="{CF8A1ABD-07EF-67A7-43A9-BE90FF553D49}"/>
          </ac:picMkLst>
        </pc:picChg>
        <pc:picChg chg="add mod">
          <ac:chgData name="Glickman, Evan David" userId="S::edg5242@psu.edu::acb503bb-95cf-478f-9879-e9eada496577" providerId="AD" clId="Web-{931126E9-2A2C-741E-51C5-4056B9EBF234}" dt="2024-06-30T16:48:06.674" v="106" actId="14100"/>
          <ac:picMkLst>
            <pc:docMk/>
            <pc:sldMk cId="1909345882" sldId="291"/>
            <ac:picMk id="11" creationId="{512D0457-AFB9-F7CB-FF8E-E630539BF021}"/>
          </ac:picMkLst>
        </pc:picChg>
        <pc:picChg chg="add mod modCrop">
          <ac:chgData name="Glickman, Evan David" userId="S::edg5242@psu.edu::acb503bb-95cf-478f-9879-e9eada496577" providerId="AD" clId="Web-{931126E9-2A2C-741E-51C5-4056B9EBF234}" dt="2024-06-30T16:48:29.721" v="107" actId="14100"/>
          <ac:picMkLst>
            <pc:docMk/>
            <pc:sldMk cId="1909345882" sldId="291"/>
            <ac:picMk id="12" creationId="{DB400BAD-4F3B-5984-B34B-4D6E810D6ECF}"/>
          </ac:picMkLst>
        </pc:picChg>
      </pc:sldChg>
      <pc:sldChg chg="addSp modSp">
        <pc:chgData name="Glickman, Evan David" userId="S::edg5242@psu.edu::acb503bb-95cf-478f-9879-e9eada496577" providerId="AD" clId="Web-{931126E9-2A2C-741E-51C5-4056B9EBF234}" dt="2024-06-30T16:39:54.758" v="57" actId="1076"/>
        <pc:sldMkLst>
          <pc:docMk/>
          <pc:sldMk cId="1451189490" sldId="298"/>
        </pc:sldMkLst>
        <pc:picChg chg="add mod modCrop">
          <ac:chgData name="Glickman, Evan David" userId="S::edg5242@psu.edu::acb503bb-95cf-478f-9879-e9eada496577" providerId="AD" clId="Web-{931126E9-2A2C-741E-51C5-4056B9EBF234}" dt="2024-06-30T16:39:54.758" v="57" actId="1076"/>
          <ac:picMkLst>
            <pc:docMk/>
            <pc:sldMk cId="1451189490" sldId="298"/>
            <ac:picMk id="2" creationId="{1F2614B4-2AC7-D40B-C061-E479129C2F1C}"/>
          </ac:picMkLst>
        </pc:picChg>
      </pc:sldChg>
    </pc:docChg>
  </pc:docChgLst>
  <pc:docChgLst>
    <pc:chgData name="Geyer, Liam Frederick" userId="S::lfg5289@psu.edu::45348dc7-3a6a-4a54-b98d-87021b42e942" providerId="AD" clId="Web-{7DD7E1EC-00E5-4D10-88DA-4AE0A37B3539}"/>
    <pc:docChg chg="delSld modSld">
      <pc:chgData name="Geyer, Liam Frederick" userId="S::lfg5289@psu.edu::45348dc7-3a6a-4a54-b98d-87021b42e942" providerId="AD" clId="Web-{7DD7E1EC-00E5-4D10-88DA-4AE0A37B3539}" dt="2023-08-20T17:06:09.337" v="63"/>
      <pc:docMkLst>
        <pc:docMk/>
      </pc:docMkLst>
      <pc:sldChg chg="addSp modSp">
        <pc:chgData name="Geyer, Liam Frederick" userId="S::lfg5289@psu.edu::45348dc7-3a6a-4a54-b98d-87021b42e942" providerId="AD" clId="Web-{7DD7E1EC-00E5-4D10-88DA-4AE0A37B3539}" dt="2023-08-20T17:05:16.272" v="36" actId="1076"/>
        <pc:sldMkLst>
          <pc:docMk/>
          <pc:sldMk cId="0" sldId="265"/>
        </pc:sldMkLst>
        <pc:spChg chg="mod">
          <ac:chgData name="Geyer, Liam Frederick" userId="S::lfg5289@psu.edu::45348dc7-3a6a-4a54-b98d-87021b42e942" providerId="AD" clId="Web-{7DD7E1EC-00E5-4D10-88DA-4AE0A37B3539}" dt="2023-08-20T17:03:54.440" v="27" actId="20577"/>
          <ac:spMkLst>
            <pc:docMk/>
            <pc:sldMk cId="0" sldId="265"/>
            <ac:spMk id="290" creationId="{00000000-0000-0000-0000-000000000000}"/>
          </ac:spMkLst>
        </pc:spChg>
        <pc:picChg chg="add mod">
          <ac:chgData name="Geyer, Liam Frederick" userId="S::lfg5289@psu.edu::45348dc7-3a6a-4a54-b98d-87021b42e942" providerId="AD" clId="Web-{7DD7E1EC-00E5-4D10-88DA-4AE0A37B3539}" dt="2023-08-20T17:04:04.815" v="30" actId="1076"/>
          <ac:picMkLst>
            <pc:docMk/>
            <pc:sldMk cId="0" sldId="265"/>
            <ac:picMk id="2" creationId="{966442E1-739A-B12D-D19B-593787AD4ADC}"/>
          </ac:picMkLst>
        </pc:picChg>
        <pc:picChg chg="add mod">
          <ac:chgData name="Geyer, Liam Frederick" userId="S::lfg5289@psu.edu::45348dc7-3a6a-4a54-b98d-87021b42e942" providerId="AD" clId="Web-{7DD7E1EC-00E5-4D10-88DA-4AE0A37B3539}" dt="2023-08-20T17:04:25.535" v="32" actId="1076"/>
          <ac:picMkLst>
            <pc:docMk/>
            <pc:sldMk cId="0" sldId="265"/>
            <ac:picMk id="3" creationId="{2690F89B-7804-F7D9-8A2F-18FDB2B93BA7}"/>
          </ac:picMkLst>
        </pc:picChg>
        <pc:picChg chg="add mod">
          <ac:chgData name="Geyer, Liam Frederick" userId="S::lfg5289@psu.edu::45348dc7-3a6a-4a54-b98d-87021b42e942" providerId="AD" clId="Web-{7DD7E1EC-00E5-4D10-88DA-4AE0A37B3539}" dt="2023-08-20T17:05:16.272" v="36" actId="1076"/>
          <ac:picMkLst>
            <pc:docMk/>
            <pc:sldMk cId="0" sldId="265"/>
            <ac:picMk id="4" creationId="{493911CC-5F40-0BC9-3711-8D151D606B65}"/>
          </ac:picMkLst>
        </pc:picChg>
      </pc:sldChg>
      <pc:sldChg chg="modSp">
        <pc:chgData name="Geyer, Liam Frederick" userId="S::lfg5289@psu.edu::45348dc7-3a6a-4a54-b98d-87021b42e942" providerId="AD" clId="Web-{7DD7E1EC-00E5-4D10-88DA-4AE0A37B3539}" dt="2023-08-20T17:06:04.852" v="62" actId="20577"/>
        <pc:sldMkLst>
          <pc:docMk/>
          <pc:sldMk cId="0" sldId="273"/>
        </pc:sldMkLst>
        <pc:spChg chg="mod">
          <ac:chgData name="Geyer, Liam Frederick" userId="S::lfg5289@psu.edu::45348dc7-3a6a-4a54-b98d-87021b42e942" providerId="AD" clId="Web-{7DD7E1EC-00E5-4D10-88DA-4AE0A37B3539}" dt="2023-08-20T17:06:04.852" v="62" actId="20577"/>
          <ac:spMkLst>
            <pc:docMk/>
            <pc:sldMk cId="0" sldId="273"/>
            <ac:spMk id="357" creationId="{00000000-0000-0000-0000-000000000000}"/>
          </ac:spMkLst>
        </pc:spChg>
      </pc:sldChg>
      <pc:sldChg chg="del">
        <pc:chgData name="Geyer, Liam Frederick" userId="S::lfg5289@psu.edu::45348dc7-3a6a-4a54-b98d-87021b42e942" providerId="AD" clId="Web-{7DD7E1EC-00E5-4D10-88DA-4AE0A37B3539}" dt="2023-08-20T17:06:09.337" v="63"/>
        <pc:sldMkLst>
          <pc:docMk/>
          <pc:sldMk cId="1499993177" sldId="292"/>
        </pc:sldMkLst>
      </pc:sldChg>
    </pc:docChg>
  </pc:docChgLst>
  <pc:docChgLst>
    <pc:chgData name="Ortiz, Jackson" userId="S::jto5166@psu.edu::d17fbcd9-3ac7-4865-9723-cd7aae299e5a" providerId="AD" clId="Web-{E9939BEE-AE54-DF7E-5E65-186C042948B2}"/>
    <pc:docChg chg="modSld">
      <pc:chgData name="Ortiz, Jackson" userId="S::jto5166@psu.edu::d17fbcd9-3ac7-4865-9723-cd7aae299e5a" providerId="AD" clId="Web-{E9939BEE-AE54-DF7E-5E65-186C042948B2}" dt="2023-08-30T22:40:35.587" v="4"/>
      <pc:docMkLst>
        <pc:docMk/>
      </pc:docMkLst>
      <pc:sldChg chg="addSp delSp modSp">
        <pc:chgData name="Ortiz, Jackson" userId="S::jto5166@psu.edu::d17fbcd9-3ac7-4865-9723-cd7aae299e5a" providerId="AD" clId="Web-{E9939BEE-AE54-DF7E-5E65-186C042948B2}" dt="2023-08-30T22:40:35.587" v="4"/>
        <pc:sldMkLst>
          <pc:docMk/>
          <pc:sldMk cId="457496796" sldId="297"/>
        </pc:sldMkLst>
        <pc:picChg chg="add del mod">
          <ac:chgData name="Ortiz, Jackson" userId="S::jto5166@psu.edu::d17fbcd9-3ac7-4865-9723-cd7aae299e5a" providerId="AD" clId="Web-{E9939BEE-AE54-DF7E-5E65-186C042948B2}" dt="2023-08-30T22:40:34.821" v="3"/>
          <ac:picMkLst>
            <pc:docMk/>
            <pc:sldMk cId="457496796" sldId="297"/>
            <ac:picMk id="4" creationId="{5389CF91-6039-5322-FC1D-CD947C7CD266}"/>
          </ac:picMkLst>
        </pc:picChg>
        <pc:picChg chg="add del mod">
          <ac:chgData name="Ortiz, Jackson" userId="S::jto5166@psu.edu::d17fbcd9-3ac7-4865-9723-cd7aae299e5a" providerId="AD" clId="Web-{E9939BEE-AE54-DF7E-5E65-186C042948B2}" dt="2023-08-30T22:40:35.587" v="4"/>
          <ac:picMkLst>
            <pc:docMk/>
            <pc:sldMk cId="457496796" sldId="297"/>
            <ac:picMk id="6" creationId="{9555919A-4790-73FE-E16C-6A582356CCF2}"/>
          </ac:picMkLst>
        </pc:picChg>
      </pc:sldChg>
    </pc:docChg>
  </pc:docChgLst>
  <pc:docChgLst>
    <pc:chgData name="Feliciano, Daniel" userId="S::dqf5308@psu.edu::905a2b6f-2ca4-4d35-8185-a703213acc9b" providerId="AD" clId="Web-{814FA8F5-DC62-5E57-2A60-5EF92FA854E6}"/>
    <pc:docChg chg="modSld">
      <pc:chgData name="Feliciano, Daniel" userId="S::dqf5308@psu.edu::905a2b6f-2ca4-4d35-8185-a703213acc9b" providerId="AD" clId="Web-{814FA8F5-DC62-5E57-2A60-5EF92FA854E6}" dt="2023-08-02T18:30:54.580" v="226" actId="14100"/>
      <pc:docMkLst>
        <pc:docMk/>
      </pc:docMkLst>
      <pc:sldChg chg="addSp modSp">
        <pc:chgData name="Feliciano, Daniel" userId="S::dqf5308@psu.edu::905a2b6f-2ca4-4d35-8185-a703213acc9b" providerId="AD" clId="Web-{814FA8F5-DC62-5E57-2A60-5EF92FA854E6}" dt="2023-08-02T18:30:54.580" v="226" actId="14100"/>
        <pc:sldMkLst>
          <pc:docMk/>
          <pc:sldMk cId="0" sldId="281"/>
        </pc:sldMkLst>
        <pc:spChg chg="mod">
          <ac:chgData name="Feliciano, Daniel" userId="S::dqf5308@psu.edu::905a2b6f-2ca4-4d35-8185-a703213acc9b" providerId="AD" clId="Web-{814FA8F5-DC62-5E57-2A60-5EF92FA854E6}" dt="2023-08-02T18:30:54.580" v="226" actId="14100"/>
          <ac:spMkLst>
            <pc:docMk/>
            <pc:sldMk cId="0" sldId="281"/>
            <ac:spMk id="416" creationId="{00000000-0000-0000-0000-000000000000}"/>
          </ac:spMkLst>
        </pc:spChg>
        <pc:picChg chg="add mod">
          <ac:chgData name="Feliciano, Daniel" userId="S::dqf5308@psu.edu::905a2b6f-2ca4-4d35-8185-a703213acc9b" providerId="AD" clId="Web-{814FA8F5-DC62-5E57-2A60-5EF92FA854E6}" dt="2023-08-02T18:24:52.460" v="82" actId="1076"/>
          <ac:picMkLst>
            <pc:docMk/>
            <pc:sldMk cId="0" sldId="281"/>
            <ac:picMk id="2" creationId="{C20521E7-1217-7A98-690B-C233EAEA1264}"/>
          </ac:picMkLst>
        </pc:picChg>
        <pc:picChg chg="mod">
          <ac:chgData name="Feliciano, Daniel" userId="S::dqf5308@psu.edu::905a2b6f-2ca4-4d35-8185-a703213acc9b" providerId="AD" clId="Web-{814FA8F5-DC62-5E57-2A60-5EF92FA854E6}" dt="2023-08-02T18:24:02.677" v="80" actId="1076"/>
          <ac:picMkLst>
            <pc:docMk/>
            <pc:sldMk cId="0" sldId="281"/>
            <ac:picMk id="417" creationId="{00000000-0000-0000-0000-000000000000}"/>
          </ac:picMkLst>
        </pc:picChg>
      </pc:sldChg>
    </pc:docChg>
  </pc:docChgLst>
  <pc:docChgLst>
    <pc:chgData name="Ethier, Aidan Chase" userId="S::ace5434@psu.edu::4516731f-35fe-42ef-b875-5449de826a11" providerId="AD" clId="Web-{96BF5A80-6815-A01A-227C-DD2FB71F9916}"/>
    <pc:docChg chg="modSld">
      <pc:chgData name="Ethier, Aidan Chase" userId="S::ace5434@psu.edu::4516731f-35fe-42ef-b875-5449de826a11" providerId="AD" clId="Web-{96BF5A80-6815-A01A-227C-DD2FB71F9916}" dt="2024-09-04T20:16:34.784" v="51" actId="20577"/>
      <pc:docMkLst>
        <pc:docMk/>
      </pc:docMkLst>
      <pc:sldChg chg="modSp">
        <pc:chgData name="Ethier, Aidan Chase" userId="S::ace5434@psu.edu::4516731f-35fe-42ef-b875-5449de826a11" providerId="AD" clId="Web-{96BF5A80-6815-A01A-227C-DD2FB71F9916}" dt="2024-09-04T20:16:34.784" v="51" actId="20577"/>
        <pc:sldMkLst>
          <pc:docMk/>
          <pc:sldMk cId="0" sldId="282"/>
        </pc:sldMkLst>
        <pc:spChg chg="mod">
          <ac:chgData name="Ethier, Aidan Chase" userId="S::ace5434@psu.edu::4516731f-35fe-42ef-b875-5449de826a11" providerId="AD" clId="Web-{96BF5A80-6815-A01A-227C-DD2FB71F9916}" dt="2024-09-04T20:16:34.784" v="51" actId="20577"/>
          <ac:spMkLst>
            <pc:docMk/>
            <pc:sldMk cId="0" sldId="282"/>
            <ac:spMk id="423" creationId="{00000000-0000-0000-0000-000000000000}"/>
          </ac:spMkLst>
        </pc:spChg>
      </pc:sldChg>
      <pc:sldChg chg="addSp delSp modSp">
        <pc:chgData name="Ethier, Aidan Chase" userId="S::ace5434@psu.edu::4516731f-35fe-42ef-b875-5449de826a11" providerId="AD" clId="Web-{96BF5A80-6815-A01A-227C-DD2FB71F9916}" dt="2024-09-04T20:07:13.557" v="35" actId="1076"/>
        <pc:sldMkLst>
          <pc:docMk/>
          <pc:sldMk cId="90923942" sldId="303"/>
        </pc:sldMkLst>
        <pc:spChg chg="mod">
          <ac:chgData name="Ethier, Aidan Chase" userId="S::ace5434@psu.edu::4516731f-35fe-42ef-b875-5449de826a11" providerId="AD" clId="Web-{96BF5A80-6815-A01A-227C-DD2FB71F9916}" dt="2024-09-04T20:07:13.557" v="35" actId="1076"/>
          <ac:spMkLst>
            <pc:docMk/>
            <pc:sldMk cId="90923942" sldId="303"/>
            <ac:spMk id="5" creationId="{4BACB562-2D2C-4AE2-6268-33D5BA682FC2}"/>
          </ac:spMkLst>
        </pc:spChg>
        <pc:spChg chg="mod">
          <ac:chgData name="Ethier, Aidan Chase" userId="S::ace5434@psu.edu::4516731f-35fe-42ef-b875-5449de826a11" providerId="AD" clId="Web-{96BF5A80-6815-A01A-227C-DD2FB71F9916}" dt="2024-09-04T19:58:59.661" v="1" actId="1076"/>
          <ac:spMkLst>
            <pc:docMk/>
            <pc:sldMk cId="90923942" sldId="303"/>
            <ac:spMk id="6" creationId="{55A600C3-C910-6390-489C-87CD3C79D447}"/>
          </ac:spMkLst>
        </pc:spChg>
        <pc:spChg chg="add mod">
          <ac:chgData name="Ethier, Aidan Chase" userId="S::ace5434@psu.edu::4516731f-35fe-42ef-b875-5449de826a11" providerId="AD" clId="Web-{96BF5A80-6815-A01A-227C-DD2FB71F9916}" dt="2024-09-04T20:01:38.090" v="17" actId="20577"/>
          <ac:spMkLst>
            <pc:docMk/>
            <pc:sldMk cId="90923942" sldId="303"/>
            <ac:spMk id="8" creationId="{2F097BEE-BE97-9297-CE91-F71C94CD904F}"/>
          </ac:spMkLst>
        </pc:spChg>
        <pc:picChg chg="mod">
          <ac:chgData name="Ethier, Aidan Chase" userId="S::ace5434@psu.edu::4516731f-35fe-42ef-b875-5449de826a11" providerId="AD" clId="Web-{96BF5A80-6815-A01A-227C-DD2FB71F9916}" dt="2024-09-04T19:58:52.348" v="0" actId="1076"/>
          <ac:picMkLst>
            <pc:docMk/>
            <pc:sldMk cId="90923942" sldId="303"/>
            <ac:picMk id="3" creationId="{F9C38573-C9BB-8E97-C7C7-F88E72EF4AEC}"/>
          </ac:picMkLst>
        </pc:picChg>
        <pc:picChg chg="del mod">
          <ac:chgData name="Ethier, Aidan Chase" userId="S::ace5434@psu.edu::4516731f-35fe-42ef-b875-5449de826a11" providerId="AD" clId="Web-{96BF5A80-6815-A01A-227C-DD2FB71F9916}" dt="2024-09-04T20:06:39.524" v="27"/>
          <ac:picMkLst>
            <pc:docMk/>
            <pc:sldMk cId="90923942" sldId="303"/>
            <ac:picMk id="4" creationId="{F012C2E2-517A-E823-DD7E-8477657D1A58}"/>
          </ac:picMkLst>
        </pc:picChg>
        <pc:picChg chg="add del mod modCrop">
          <ac:chgData name="Ethier, Aidan Chase" userId="S::ace5434@psu.edu::4516731f-35fe-42ef-b875-5449de826a11" providerId="AD" clId="Web-{96BF5A80-6815-A01A-227C-DD2FB71F9916}" dt="2024-09-04T20:05:42.913" v="21"/>
          <ac:picMkLst>
            <pc:docMk/>
            <pc:sldMk cId="90923942" sldId="303"/>
            <ac:picMk id="7" creationId="{F0F51FEC-6677-9F28-23A7-7E57E16D7303}"/>
          </ac:picMkLst>
        </pc:picChg>
        <pc:picChg chg="add mod">
          <ac:chgData name="Ethier, Aidan Chase" userId="S::ace5434@psu.edu::4516731f-35fe-42ef-b875-5449de826a11" providerId="AD" clId="Web-{96BF5A80-6815-A01A-227C-DD2FB71F9916}" dt="2024-09-04T20:05:54.772" v="26" actId="1076"/>
          <ac:picMkLst>
            <pc:docMk/>
            <pc:sldMk cId="90923942" sldId="303"/>
            <ac:picMk id="10" creationId="{07A25DF4-1C48-C024-83D7-68DA2C6D8ADA}"/>
          </ac:picMkLst>
        </pc:picChg>
        <pc:picChg chg="add mod">
          <ac:chgData name="Ethier, Aidan Chase" userId="S::ace5434@psu.edu::4516731f-35fe-42ef-b875-5449de826a11" providerId="AD" clId="Web-{96BF5A80-6815-A01A-227C-DD2FB71F9916}" dt="2024-09-04T20:07:10.291" v="34" actId="1076"/>
          <ac:picMkLst>
            <pc:docMk/>
            <pc:sldMk cId="90923942" sldId="303"/>
            <ac:picMk id="11" creationId="{9082FC8F-2F58-4B33-61DA-2D8E7FB3274F}"/>
          </ac:picMkLst>
        </pc:picChg>
      </pc:sldChg>
    </pc:docChg>
  </pc:docChgLst>
  <pc:docChgLst>
    <pc:chgData name="Fox, Jenna Elizabeth" userId="S::jef5600@psu.edu::9fa38525-ec20-451f-b9c6-051aade207ad" providerId="AD" clId="Web-{5E67D662-0B73-45AA-5622-625E0975FD17}"/>
    <pc:docChg chg="modSld">
      <pc:chgData name="Fox, Jenna Elizabeth" userId="S::jef5600@psu.edu::9fa38525-ec20-451f-b9c6-051aade207ad" providerId="AD" clId="Web-{5E67D662-0B73-45AA-5622-625E0975FD17}" dt="2023-07-16T22:35:35.105" v="3" actId="20577"/>
      <pc:docMkLst>
        <pc:docMk/>
      </pc:docMkLst>
      <pc:sldChg chg="modSp">
        <pc:chgData name="Fox, Jenna Elizabeth" userId="S::jef5600@psu.edu::9fa38525-ec20-451f-b9c6-051aade207ad" providerId="AD" clId="Web-{5E67D662-0B73-45AA-5622-625E0975FD17}" dt="2023-07-16T22:35:35.105" v="3" actId="20577"/>
        <pc:sldMkLst>
          <pc:docMk/>
          <pc:sldMk cId="0" sldId="267"/>
        </pc:sldMkLst>
        <pc:spChg chg="mod">
          <ac:chgData name="Fox, Jenna Elizabeth" userId="S::jef5600@psu.edu::9fa38525-ec20-451f-b9c6-051aade207ad" providerId="AD" clId="Web-{5E67D662-0B73-45AA-5622-625E0975FD17}" dt="2023-07-16T22:35:35.105" v="3" actId="20577"/>
          <ac:spMkLst>
            <pc:docMk/>
            <pc:sldMk cId="0" sldId="267"/>
            <ac:spMk id="309" creationId="{00000000-0000-0000-0000-000000000000}"/>
          </ac:spMkLst>
        </pc:spChg>
      </pc:sldChg>
    </pc:docChg>
  </pc:docChgLst>
  <pc:docChgLst>
    <pc:chgData name="Dorchinsky, Jacob" userId="S::jpd6153@psu.edu::58f543b7-7ab4-47b6-9d26-f641479e1fe0" providerId="AD" clId="Web-{EFA388ED-5296-48C8-6CC7-9F2353725948}"/>
    <pc:docChg chg="modSld">
      <pc:chgData name="Dorchinsky, Jacob" userId="S::jpd6153@psu.edu::58f543b7-7ab4-47b6-9d26-f641479e1fe0" providerId="AD" clId="Web-{EFA388ED-5296-48C8-6CC7-9F2353725948}" dt="2023-08-29T15:27:54.881" v="230" actId="20577"/>
      <pc:docMkLst>
        <pc:docMk/>
      </pc:docMkLst>
      <pc:sldChg chg="addSp delSp modSp">
        <pc:chgData name="Dorchinsky, Jacob" userId="S::jpd6153@psu.edu::58f543b7-7ab4-47b6-9d26-f641479e1fe0" providerId="AD" clId="Web-{EFA388ED-5296-48C8-6CC7-9F2353725948}" dt="2023-08-29T15:22:12.570" v="64" actId="1076"/>
        <pc:sldMkLst>
          <pc:docMk/>
          <pc:sldMk cId="0" sldId="282"/>
        </pc:sldMkLst>
        <pc:spChg chg="mod">
          <ac:chgData name="Dorchinsky, Jacob" userId="S::jpd6153@psu.edu::58f543b7-7ab4-47b6-9d26-f641479e1fe0" providerId="AD" clId="Web-{EFA388ED-5296-48C8-6CC7-9F2353725948}" dt="2023-08-29T15:21:11.520" v="59" actId="20577"/>
          <ac:spMkLst>
            <pc:docMk/>
            <pc:sldMk cId="0" sldId="282"/>
            <ac:spMk id="423" creationId="{00000000-0000-0000-0000-000000000000}"/>
          </ac:spMkLst>
        </pc:spChg>
        <pc:picChg chg="add del mod">
          <ac:chgData name="Dorchinsky, Jacob" userId="S::jpd6153@psu.edu::58f543b7-7ab4-47b6-9d26-f641479e1fe0" providerId="AD" clId="Web-{EFA388ED-5296-48C8-6CC7-9F2353725948}" dt="2023-08-29T15:21:55.834" v="62"/>
          <ac:picMkLst>
            <pc:docMk/>
            <pc:sldMk cId="0" sldId="282"/>
            <ac:picMk id="2" creationId="{08428884-2A24-EA0A-44B1-1FF1F2FA10FA}"/>
          </ac:picMkLst>
        </pc:picChg>
        <pc:picChg chg="add mod">
          <ac:chgData name="Dorchinsky, Jacob" userId="S::jpd6153@psu.edu::58f543b7-7ab4-47b6-9d26-f641479e1fe0" providerId="AD" clId="Web-{EFA388ED-5296-48C8-6CC7-9F2353725948}" dt="2023-08-29T15:22:12.570" v="64" actId="1076"/>
          <ac:picMkLst>
            <pc:docMk/>
            <pc:sldMk cId="0" sldId="282"/>
            <ac:picMk id="3" creationId="{D6FDAEE8-3413-6E06-6CAF-01237D3BE1B0}"/>
          </ac:picMkLst>
        </pc:picChg>
        <pc:picChg chg="mod">
          <ac:chgData name="Dorchinsky, Jacob" userId="S::jpd6153@psu.edu::58f543b7-7ab4-47b6-9d26-f641479e1fe0" providerId="AD" clId="Web-{EFA388ED-5296-48C8-6CC7-9F2353725948}" dt="2023-08-29T15:20:50.363" v="47" actId="1076"/>
          <ac:picMkLst>
            <pc:docMk/>
            <pc:sldMk cId="0" sldId="282"/>
            <ac:picMk id="424" creationId="{00000000-0000-0000-0000-000000000000}"/>
          </ac:picMkLst>
        </pc:picChg>
      </pc:sldChg>
      <pc:sldChg chg="addSp delSp modSp">
        <pc:chgData name="Dorchinsky, Jacob" userId="S::jpd6153@psu.edu::58f543b7-7ab4-47b6-9d26-f641479e1fe0" providerId="AD" clId="Web-{EFA388ED-5296-48C8-6CC7-9F2353725948}" dt="2023-08-29T15:27:54.881" v="230" actId="20577"/>
        <pc:sldMkLst>
          <pc:docMk/>
          <pc:sldMk cId="457496796" sldId="297"/>
        </pc:sldMkLst>
        <pc:spChg chg="mod">
          <ac:chgData name="Dorchinsky, Jacob" userId="S::jpd6153@psu.edu::58f543b7-7ab4-47b6-9d26-f641479e1fe0" providerId="AD" clId="Web-{EFA388ED-5296-48C8-6CC7-9F2353725948}" dt="2023-08-29T15:27:54.881" v="230" actId="20577"/>
          <ac:spMkLst>
            <pc:docMk/>
            <pc:sldMk cId="457496796" sldId="297"/>
            <ac:spMk id="3" creationId="{95644E56-B6BE-149D-7806-AAD911C5FFA8}"/>
          </ac:spMkLst>
        </pc:spChg>
        <pc:picChg chg="add del mod">
          <ac:chgData name="Dorchinsky, Jacob" userId="S::jpd6153@psu.edu::58f543b7-7ab4-47b6-9d26-f641479e1fe0" providerId="AD" clId="Web-{EFA388ED-5296-48C8-6CC7-9F2353725948}" dt="2023-08-29T15:24:05.090" v="111"/>
          <ac:picMkLst>
            <pc:docMk/>
            <pc:sldMk cId="457496796" sldId="297"/>
            <ac:picMk id="4" creationId="{D7483FA9-A5DC-6793-9AA6-ABBA80DFB7D8}"/>
          </ac:picMkLst>
        </pc:picChg>
        <pc:picChg chg="add mod modCrop">
          <ac:chgData name="Dorchinsky, Jacob" userId="S::jpd6153@psu.edu::58f543b7-7ab4-47b6-9d26-f641479e1fe0" providerId="AD" clId="Web-{EFA388ED-5296-48C8-6CC7-9F2353725948}" dt="2023-08-29T15:27:34.771" v="227" actId="1076"/>
          <ac:picMkLst>
            <pc:docMk/>
            <pc:sldMk cId="457496796" sldId="297"/>
            <ac:picMk id="5" creationId="{F6003583-2BCB-7A46-CE01-25D9F41BDCD2}"/>
          </ac:picMkLst>
        </pc:picChg>
        <pc:picChg chg="add mod">
          <ac:chgData name="Dorchinsky, Jacob" userId="S::jpd6153@psu.edu::58f543b7-7ab4-47b6-9d26-f641479e1fe0" providerId="AD" clId="Web-{EFA388ED-5296-48C8-6CC7-9F2353725948}" dt="2023-08-29T15:27:24.974" v="226" actId="14100"/>
          <ac:picMkLst>
            <pc:docMk/>
            <pc:sldMk cId="457496796" sldId="297"/>
            <ac:picMk id="6" creationId="{9555919A-4790-73FE-E16C-6A582356CCF2}"/>
          </ac:picMkLst>
        </pc:picChg>
      </pc:sldChg>
    </pc:docChg>
  </pc:docChgLst>
  <pc:docChgLst>
    <pc:chgData name="Connelly, Brooke Alexandra" userId="S::bac6128@psu.edu::d2d11190-adbd-4f9e-81f3-c2c768069c60" providerId="AD" clId="Web-{163BAB26-B434-1040-D3AC-E836BDD90E12}"/>
    <pc:docChg chg="modSld">
      <pc:chgData name="Connelly, Brooke Alexandra" userId="S::bac6128@psu.edu::d2d11190-adbd-4f9e-81f3-c2c768069c60" providerId="AD" clId="Web-{163BAB26-B434-1040-D3AC-E836BDD90E12}" dt="2024-09-04T20:41:44.787" v="45" actId="1076"/>
      <pc:docMkLst>
        <pc:docMk/>
      </pc:docMkLst>
      <pc:sldChg chg="addSp modSp">
        <pc:chgData name="Connelly, Brooke Alexandra" userId="S::bac6128@psu.edu::d2d11190-adbd-4f9e-81f3-c2c768069c60" providerId="AD" clId="Web-{163BAB26-B434-1040-D3AC-E836BDD90E12}" dt="2024-09-04T20:41:44.787" v="45" actId="1076"/>
        <pc:sldMkLst>
          <pc:docMk/>
          <pc:sldMk cId="3857179707" sldId="301"/>
        </pc:sldMkLst>
        <pc:picChg chg="mod">
          <ac:chgData name="Connelly, Brooke Alexandra" userId="S::bac6128@psu.edu::d2d11190-adbd-4f9e-81f3-c2c768069c60" providerId="AD" clId="Web-{163BAB26-B434-1040-D3AC-E836BDD90E12}" dt="2024-09-04T20:36:02.013" v="8" actId="1076"/>
          <ac:picMkLst>
            <pc:docMk/>
            <pc:sldMk cId="3857179707" sldId="301"/>
            <ac:picMk id="3" creationId="{880BF525-1F3E-48C1-E956-807A5A07D49A}"/>
          </ac:picMkLst>
        </pc:picChg>
        <pc:picChg chg="mod modCrop">
          <ac:chgData name="Connelly, Brooke Alexandra" userId="S::bac6128@psu.edu::d2d11190-adbd-4f9e-81f3-c2c768069c60" providerId="AD" clId="Web-{163BAB26-B434-1040-D3AC-E836BDD90E12}" dt="2024-09-04T20:35:56.013" v="7" actId="1076"/>
          <ac:picMkLst>
            <pc:docMk/>
            <pc:sldMk cId="3857179707" sldId="301"/>
            <ac:picMk id="5" creationId="{82696D37-00D1-F843-27E7-129039067702}"/>
          </ac:picMkLst>
        </pc:picChg>
        <pc:picChg chg="mod">
          <ac:chgData name="Connelly, Brooke Alexandra" userId="S::bac6128@psu.edu::d2d11190-adbd-4f9e-81f3-c2c768069c60" providerId="AD" clId="Web-{163BAB26-B434-1040-D3AC-E836BDD90E12}" dt="2024-09-04T20:36:03.747" v="9" actId="1076"/>
          <ac:picMkLst>
            <pc:docMk/>
            <pc:sldMk cId="3857179707" sldId="301"/>
            <ac:picMk id="6" creationId="{37351C4A-ADBE-E16C-F33D-D49982657460}"/>
          </ac:picMkLst>
        </pc:picChg>
        <pc:picChg chg="mod">
          <ac:chgData name="Connelly, Brooke Alexandra" userId="S::bac6128@psu.edu::d2d11190-adbd-4f9e-81f3-c2c768069c60" providerId="AD" clId="Web-{163BAB26-B434-1040-D3AC-E836BDD90E12}" dt="2024-09-04T20:36:05.982" v="10" actId="1076"/>
          <ac:picMkLst>
            <pc:docMk/>
            <pc:sldMk cId="3857179707" sldId="301"/>
            <ac:picMk id="7" creationId="{5EC850CA-8C6C-1599-6267-D265070A80F2}"/>
          </ac:picMkLst>
        </pc:picChg>
        <pc:picChg chg="add mod modCrop">
          <ac:chgData name="Connelly, Brooke Alexandra" userId="S::bac6128@psu.edu::d2d11190-adbd-4f9e-81f3-c2c768069c60" providerId="AD" clId="Web-{163BAB26-B434-1040-D3AC-E836BDD90E12}" dt="2024-09-04T20:36:40.014" v="19" actId="1076"/>
          <ac:picMkLst>
            <pc:docMk/>
            <pc:sldMk cId="3857179707" sldId="301"/>
            <ac:picMk id="8" creationId="{E918FAF2-EE1A-19F9-901E-FAD438E50991}"/>
          </ac:picMkLst>
        </pc:picChg>
        <pc:picChg chg="add mod">
          <ac:chgData name="Connelly, Brooke Alexandra" userId="S::bac6128@psu.edu::d2d11190-adbd-4f9e-81f3-c2c768069c60" providerId="AD" clId="Web-{163BAB26-B434-1040-D3AC-E836BDD90E12}" dt="2024-09-04T20:41:26.178" v="39" actId="14100"/>
          <ac:picMkLst>
            <pc:docMk/>
            <pc:sldMk cId="3857179707" sldId="301"/>
            <ac:picMk id="9" creationId="{2F530D5C-4BD0-8AAC-0BDA-009D5247F3A2}"/>
          </ac:picMkLst>
        </pc:picChg>
        <pc:picChg chg="add mod">
          <ac:chgData name="Connelly, Brooke Alexandra" userId="S::bac6128@psu.edu::d2d11190-adbd-4f9e-81f3-c2c768069c60" providerId="AD" clId="Web-{163BAB26-B434-1040-D3AC-E836BDD90E12}" dt="2024-09-04T20:41:44.787" v="45" actId="1076"/>
          <ac:picMkLst>
            <pc:docMk/>
            <pc:sldMk cId="3857179707" sldId="301"/>
            <ac:picMk id="10" creationId="{551B09A7-ABF2-02B1-9719-3E788DDC930E}"/>
          </ac:picMkLst>
        </pc:picChg>
        <pc:picChg chg="add mod">
          <ac:chgData name="Connelly, Brooke Alexandra" userId="S::bac6128@psu.edu::d2d11190-adbd-4f9e-81f3-c2c768069c60" providerId="AD" clId="Web-{163BAB26-B434-1040-D3AC-E836BDD90E12}" dt="2024-09-04T20:41:31.162" v="41" actId="14100"/>
          <ac:picMkLst>
            <pc:docMk/>
            <pc:sldMk cId="3857179707" sldId="301"/>
            <ac:picMk id="11" creationId="{86418903-932E-D8B1-117E-1D161E54BA66}"/>
          </ac:picMkLst>
        </pc:picChg>
      </pc:sldChg>
    </pc:docChg>
  </pc:docChgLst>
  <pc:docChgLst>
    <pc:chgData name="Geyer, Liam Frederick" userId="S::lfg5289@psu.edu::45348dc7-3a6a-4a54-b98d-87021b42e942" providerId="AD" clId="Web-{4AEB4648-D3C9-13F8-D00C-B544022B21E3}"/>
    <pc:docChg chg="delSld modSld sldOrd">
      <pc:chgData name="Geyer, Liam Frederick" userId="S::lfg5289@psu.edu::45348dc7-3a6a-4a54-b98d-87021b42e942" providerId="AD" clId="Web-{4AEB4648-D3C9-13F8-D00C-B544022B21E3}" dt="2023-06-25T18:01:18.114" v="18"/>
      <pc:docMkLst>
        <pc:docMk/>
      </pc:docMkLst>
      <pc:sldChg chg="del">
        <pc:chgData name="Geyer, Liam Frederick" userId="S::lfg5289@psu.edu::45348dc7-3a6a-4a54-b98d-87021b42e942" providerId="AD" clId="Web-{4AEB4648-D3C9-13F8-D00C-B544022B21E3}" dt="2023-06-25T18:00:28.191" v="0"/>
        <pc:sldMkLst>
          <pc:docMk/>
          <pc:sldMk cId="0" sldId="263"/>
        </pc:sldMkLst>
      </pc:sldChg>
      <pc:sldChg chg="del">
        <pc:chgData name="Geyer, Liam Frederick" userId="S::lfg5289@psu.edu::45348dc7-3a6a-4a54-b98d-87021b42e942" providerId="AD" clId="Web-{4AEB4648-D3C9-13F8-D00C-B544022B21E3}" dt="2023-06-25T18:00:34.269" v="2"/>
        <pc:sldMkLst>
          <pc:docMk/>
          <pc:sldMk cId="0" sldId="264"/>
        </pc:sldMkLst>
      </pc:sldChg>
      <pc:sldChg chg="modSp ord">
        <pc:chgData name="Geyer, Liam Frederick" userId="S::lfg5289@psu.edu::45348dc7-3a6a-4a54-b98d-87021b42e942" providerId="AD" clId="Web-{4AEB4648-D3C9-13F8-D00C-B544022B21E3}" dt="2023-06-25T18:00:43.082" v="16" actId="20577"/>
        <pc:sldMkLst>
          <pc:docMk/>
          <pc:sldMk cId="0" sldId="265"/>
        </pc:sldMkLst>
        <pc:spChg chg="mod">
          <ac:chgData name="Geyer, Liam Frederick" userId="S::lfg5289@psu.edu::45348dc7-3a6a-4a54-b98d-87021b42e942" providerId="AD" clId="Web-{4AEB4648-D3C9-13F8-D00C-B544022B21E3}" dt="2023-06-25T18:00:43.082" v="16" actId="20577"/>
          <ac:spMkLst>
            <pc:docMk/>
            <pc:sldMk cId="0" sldId="265"/>
            <ac:spMk id="289" creationId="{00000000-0000-0000-0000-000000000000}"/>
          </ac:spMkLst>
        </pc:spChg>
      </pc:sldChg>
      <pc:sldChg chg="delSp">
        <pc:chgData name="Geyer, Liam Frederick" userId="S::lfg5289@psu.edu::45348dc7-3a6a-4a54-b98d-87021b42e942" providerId="AD" clId="Web-{4AEB4648-D3C9-13F8-D00C-B544022B21E3}" dt="2023-06-25T18:01:18.114" v="18"/>
        <pc:sldMkLst>
          <pc:docMk/>
          <pc:sldMk cId="0" sldId="277"/>
        </pc:sldMkLst>
        <pc:spChg chg="del">
          <ac:chgData name="Geyer, Liam Frederick" userId="S::lfg5289@psu.edu::45348dc7-3a6a-4a54-b98d-87021b42e942" providerId="AD" clId="Web-{4AEB4648-D3C9-13F8-D00C-B544022B21E3}" dt="2023-06-25T18:01:18.114" v="18"/>
          <ac:spMkLst>
            <pc:docMk/>
            <pc:sldMk cId="0" sldId="277"/>
            <ac:spMk id="384" creationId="{00000000-0000-0000-0000-000000000000}"/>
          </ac:spMkLst>
        </pc:spChg>
      </pc:sldChg>
      <pc:sldChg chg="del">
        <pc:chgData name="Geyer, Liam Frederick" userId="S::lfg5289@psu.edu::45348dc7-3a6a-4a54-b98d-87021b42e942" providerId="AD" clId="Web-{4AEB4648-D3C9-13F8-D00C-B544022B21E3}" dt="2023-06-25T18:01:11.739" v="17"/>
        <pc:sldMkLst>
          <pc:docMk/>
          <pc:sldMk cId="0" sldId="279"/>
        </pc:sldMkLst>
      </pc:sldChg>
    </pc:docChg>
  </pc:docChgLst>
  <pc:docChgLst>
    <pc:chgData name="Fox, Jenna Elizabeth" userId="S::jef5600@psu.edu::9fa38525-ec20-451f-b9c6-051aade207ad" providerId="AD" clId="Web-{CF48C6C3-B0CA-9569-C45D-A9287FDD0679}"/>
    <pc:docChg chg="modSld">
      <pc:chgData name="Fox, Jenna Elizabeth" userId="S::jef5600@psu.edu::9fa38525-ec20-451f-b9c6-051aade207ad" providerId="AD" clId="Web-{CF48C6C3-B0CA-9569-C45D-A9287FDD0679}" dt="2023-08-02T20:56:52.748" v="149" actId="1076"/>
      <pc:docMkLst>
        <pc:docMk/>
      </pc:docMkLst>
      <pc:sldChg chg="addSp modSp">
        <pc:chgData name="Fox, Jenna Elizabeth" userId="S::jef5600@psu.edu::9fa38525-ec20-451f-b9c6-051aade207ad" providerId="AD" clId="Web-{CF48C6C3-B0CA-9569-C45D-A9287FDD0679}" dt="2023-08-02T20:51:17.656" v="85" actId="14100"/>
        <pc:sldMkLst>
          <pc:docMk/>
          <pc:sldMk cId="0" sldId="262"/>
        </pc:sldMkLst>
        <pc:spChg chg="mod">
          <ac:chgData name="Fox, Jenna Elizabeth" userId="S::jef5600@psu.edu::9fa38525-ec20-451f-b9c6-051aade207ad" providerId="AD" clId="Web-{CF48C6C3-B0CA-9569-C45D-A9287FDD0679}" dt="2023-08-02T20:51:13.375" v="84" actId="20577"/>
          <ac:spMkLst>
            <pc:docMk/>
            <pc:sldMk cId="0" sldId="262"/>
            <ac:spMk id="263" creationId="{00000000-0000-0000-0000-000000000000}"/>
          </ac:spMkLst>
        </pc:spChg>
        <pc:picChg chg="mod">
          <ac:chgData name="Fox, Jenna Elizabeth" userId="S::jef5600@psu.edu::9fa38525-ec20-451f-b9c6-051aade207ad" providerId="AD" clId="Web-{CF48C6C3-B0CA-9569-C45D-A9287FDD0679}" dt="2023-08-01T14:05:01.492" v="15" actId="1076"/>
          <ac:picMkLst>
            <pc:docMk/>
            <pc:sldMk cId="0" sldId="262"/>
            <ac:picMk id="2" creationId="{B4613D21-E07F-06A7-96C1-FDC751ABA04C}"/>
          </ac:picMkLst>
        </pc:picChg>
        <pc:picChg chg="add mod">
          <ac:chgData name="Fox, Jenna Elizabeth" userId="S::jef5600@psu.edu::9fa38525-ec20-451f-b9c6-051aade207ad" providerId="AD" clId="Web-{CF48C6C3-B0CA-9569-C45D-A9287FDD0679}" dt="2023-08-01T14:05:18.133" v="17" actId="1076"/>
          <ac:picMkLst>
            <pc:docMk/>
            <pc:sldMk cId="0" sldId="262"/>
            <ac:picMk id="3" creationId="{B26C81DF-57AE-B0E1-9DAC-771D72D1411D}"/>
          </ac:picMkLst>
        </pc:picChg>
        <pc:picChg chg="add mod modCrop">
          <ac:chgData name="Fox, Jenna Elizabeth" userId="S::jef5600@psu.edu::9fa38525-ec20-451f-b9c6-051aade207ad" providerId="AD" clId="Web-{CF48C6C3-B0CA-9569-C45D-A9287FDD0679}" dt="2023-08-02T20:51:17.656" v="85" actId="14100"/>
          <ac:picMkLst>
            <pc:docMk/>
            <pc:sldMk cId="0" sldId="262"/>
            <ac:picMk id="4" creationId="{187D2F92-049B-6479-3528-D2461F879B34}"/>
          </ac:picMkLst>
        </pc:picChg>
        <pc:picChg chg="add mod modCrop">
          <ac:chgData name="Fox, Jenna Elizabeth" userId="S::jef5600@psu.edu::9fa38525-ec20-451f-b9c6-051aade207ad" providerId="AD" clId="Web-{CF48C6C3-B0CA-9569-C45D-A9287FDD0679}" dt="2023-08-01T14:04:57.038" v="14" actId="1076"/>
          <ac:picMkLst>
            <pc:docMk/>
            <pc:sldMk cId="0" sldId="262"/>
            <ac:picMk id="5" creationId="{313F5DC2-904E-5D9E-6384-7B9660C4BE2E}"/>
          </ac:picMkLst>
        </pc:picChg>
      </pc:sldChg>
      <pc:sldChg chg="modSp">
        <pc:chgData name="Fox, Jenna Elizabeth" userId="S::jef5600@psu.edu::9fa38525-ec20-451f-b9c6-051aade207ad" providerId="AD" clId="Web-{CF48C6C3-B0CA-9569-C45D-A9287FDD0679}" dt="2023-08-02T20:52:55.629" v="92" actId="20577"/>
        <pc:sldMkLst>
          <pc:docMk/>
          <pc:sldMk cId="0" sldId="268"/>
        </pc:sldMkLst>
        <pc:spChg chg="mod">
          <ac:chgData name="Fox, Jenna Elizabeth" userId="S::jef5600@psu.edu::9fa38525-ec20-451f-b9c6-051aade207ad" providerId="AD" clId="Web-{CF48C6C3-B0CA-9569-C45D-A9287FDD0679}" dt="2023-08-02T20:52:55.629" v="92" actId="20577"/>
          <ac:spMkLst>
            <pc:docMk/>
            <pc:sldMk cId="0" sldId="268"/>
            <ac:spMk id="318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CF48C6C3-B0CA-9569-C45D-A9287FDD0679}" dt="2023-08-02T20:53:22.771" v="96" actId="20577"/>
        <pc:sldMkLst>
          <pc:docMk/>
          <pc:sldMk cId="0" sldId="270"/>
        </pc:sldMkLst>
        <pc:spChg chg="mod">
          <ac:chgData name="Fox, Jenna Elizabeth" userId="S::jef5600@psu.edu::9fa38525-ec20-451f-b9c6-051aade207ad" providerId="AD" clId="Web-{CF48C6C3-B0CA-9569-C45D-A9287FDD0679}" dt="2023-08-02T20:53:22.771" v="96" actId="20577"/>
          <ac:spMkLst>
            <pc:docMk/>
            <pc:sldMk cId="0" sldId="270"/>
            <ac:spMk id="332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CF48C6C3-B0CA-9569-C45D-A9287FDD0679}" dt="2023-08-02T20:54:18.976" v="148" actId="20577"/>
        <pc:sldMkLst>
          <pc:docMk/>
          <pc:sldMk cId="0" sldId="273"/>
        </pc:sldMkLst>
        <pc:spChg chg="mod">
          <ac:chgData name="Fox, Jenna Elizabeth" userId="S::jef5600@psu.edu::9fa38525-ec20-451f-b9c6-051aade207ad" providerId="AD" clId="Web-{CF48C6C3-B0CA-9569-C45D-A9287FDD0679}" dt="2023-08-02T20:54:18.976" v="148" actId="20577"/>
          <ac:spMkLst>
            <pc:docMk/>
            <pc:sldMk cId="0" sldId="273"/>
            <ac:spMk id="357" creationId="{00000000-0000-0000-0000-000000000000}"/>
          </ac:spMkLst>
        </pc:spChg>
      </pc:sldChg>
      <pc:sldChg chg="modSp">
        <pc:chgData name="Fox, Jenna Elizabeth" userId="S::jef5600@psu.edu::9fa38525-ec20-451f-b9c6-051aade207ad" providerId="AD" clId="Web-{CF48C6C3-B0CA-9569-C45D-A9287FDD0679}" dt="2023-08-02T20:56:52.748" v="149" actId="1076"/>
        <pc:sldMkLst>
          <pc:docMk/>
          <pc:sldMk cId="0" sldId="280"/>
        </pc:sldMkLst>
        <pc:spChg chg="mod">
          <ac:chgData name="Fox, Jenna Elizabeth" userId="S::jef5600@psu.edu::9fa38525-ec20-451f-b9c6-051aade207ad" providerId="AD" clId="Web-{CF48C6C3-B0CA-9569-C45D-A9287FDD0679}" dt="2023-08-02T20:56:52.748" v="149" actId="1076"/>
          <ac:spMkLst>
            <pc:docMk/>
            <pc:sldMk cId="0" sldId="280"/>
            <ac:spMk id="409" creationId="{00000000-0000-0000-0000-000000000000}"/>
          </ac:spMkLst>
        </pc:spChg>
      </pc:sldChg>
    </pc:docChg>
  </pc:docChgLst>
  <pc:docChgLst>
    <pc:chgData name="Johnson, Aiden Matthew" userId="S::amj6535@psu.edu::10c0bf04-24fa-4add-817c-3609aa75e8f8" providerId="AD" clId="Web-{D42C63EC-FF5C-32F5-EC7A-CAE3D71278EE}"/>
    <pc:docChg chg="modSld">
      <pc:chgData name="Johnson, Aiden Matthew" userId="S::amj6535@psu.edu::10c0bf04-24fa-4add-817c-3609aa75e8f8" providerId="AD" clId="Web-{D42C63EC-FF5C-32F5-EC7A-CAE3D71278EE}" dt="2024-09-03T19:05:51.881" v="43" actId="20577"/>
      <pc:docMkLst>
        <pc:docMk/>
      </pc:docMkLst>
      <pc:sldChg chg="addSp delSp modSp">
        <pc:chgData name="Johnson, Aiden Matthew" userId="S::amj6535@psu.edu::10c0bf04-24fa-4add-817c-3609aa75e8f8" providerId="AD" clId="Web-{D42C63EC-FF5C-32F5-EC7A-CAE3D71278EE}" dt="2024-09-03T19:05:51.881" v="43" actId="20577"/>
        <pc:sldMkLst>
          <pc:docMk/>
          <pc:sldMk cId="0" sldId="284"/>
        </pc:sldMkLst>
        <pc:spChg chg="mod">
          <ac:chgData name="Johnson, Aiden Matthew" userId="S::amj6535@psu.edu::10c0bf04-24fa-4add-817c-3609aa75e8f8" providerId="AD" clId="Web-{D42C63EC-FF5C-32F5-EC7A-CAE3D71278EE}" dt="2024-09-03T19:05:51.881" v="43" actId="20577"/>
          <ac:spMkLst>
            <pc:docMk/>
            <pc:sldMk cId="0" sldId="284"/>
            <ac:spMk id="442" creationId="{00000000-0000-0000-0000-000000000000}"/>
          </ac:spMkLst>
        </pc:spChg>
        <pc:picChg chg="add mod">
          <ac:chgData name="Johnson, Aiden Matthew" userId="S::amj6535@psu.edu::10c0bf04-24fa-4add-817c-3609aa75e8f8" providerId="AD" clId="Web-{D42C63EC-FF5C-32F5-EC7A-CAE3D71278EE}" dt="2024-09-03T19:05:32.381" v="38" actId="14100"/>
          <ac:picMkLst>
            <pc:docMk/>
            <pc:sldMk cId="0" sldId="284"/>
            <ac:picMk id="2" creationId="{A2819FF8-C4E9-8F71-D8C1-27455092C53D}"/>
          </ac:picMkLst>
        </pc:picChg>
        <pc:picChg chg="add del mod">
          <ac:chgData name="Johnson, Aiden Matthew" userId="S::amj6535@psu.edu::10c0bf04-24fa-4add-817c-3609aa75e8f8" providerId="AD" clId="Web-{D42C63EC-FF5C-32F5-EC7A-CAE3D71278EE}" dt="2024-09-03T19:05:37.553" v="41"/>
          <ac:picMkLst>
            <pc:docMk/>
            <pc:sldMk cId="0" sldId="284"/>
            <ac:picMk id="3" creationId="{6D3EDE53-5283-DF91-9B10-3B125F5E18BC}"/>
          </ac:picMkLst>
        </pc:picChg>
        <pc:picChg chg="mod">
          <ac:chgData name="Johnson, Aiden Matthew" userId="S::amj6535@psu.edu::10c0bf04-24fa-4add-817c-3609aa75e8f8" providerId="AD" clId="Web-{D42C63EC-FF5C-32F5-EC7A-CAE3D71278EE}" dt="2024-09-03T18:54:18.439" v="31" actId="1076"/>
          <ac:picMkLst>
            <pc:docMk/>
            <pc:sldMk cId="0" sldId="284"/>
            <ac:picMk id="443" creationId="{00000000-0000-0000-0000-000000000000}"/>
          </ac:picMkLst>
        </pc:picChg>
      </pc:sldChg>
      <pc:sldChg chg="modSp">
        <pc:chgData name="Johnson, Aiden Matthew" userId="S::amj6535@psu.edu::10c0bf04-24fa-4add-817c-3609aa75e8f8" providerId="AD" clId="Web-{D42C63EC-FF5C-32F5-EC7A-CAE3D71278EE}" dt="2024-09-03T18:32:29.322" v="19" actId="20577"/>
        <pc:sldMkLst>
          <pc:docMk/>
          <pc:sldMk cId="2958414120" sldId="300"/>
        </pc:sldMkLst>
        <pc:spChg chg="mod">
          <ac:chgData name="Johnson, Aiden Matthew" userId="S::amj6535@psu.edu::10c0bf04-24fa-4add-817c-3609aa75e8f8" providerId="AD" clId="Web-{D42C63EC-FF5C-32F5-EC7A-CAE3D71278EE}" dt="2024-09-03T18:32:29.322" v="19" actId="20577"/>
          <ac:spMkLst>
            <pc:docMk/>
            <pc:sldMk cId="2958414120" sldId="300"/>
            <ac:spMk id="4" creationId="{79AA9934-6E39-3D92-00CD-15470E572C76}"/>
          </ac:spMkLst>
        </pc:spChg>
        <pc:spChg chg="mod">
          <ac:chgData name="Johnson, Aiden Matthew" userId="S::amj6535@psu.edu::10c0bf04-24fa-4add-817c-3609aa75e8f8" providerId="AD" clId="Web-{D42C63EC-FF5C-32F5-EC7A-CAE3D71278EE}" dt="2024-09-03T18:30:29.947" v="13" actId="1076"/>
          <ac:spMkLst>
            <pc:docMk/>
            <pc:sldMk cId="2958414120" sldId="300"/>
            <ac:spMk id="12" creationId="{88C8205A-BA85-BAB4-EEB5-A65F6840FB62}"/>
          </ac:spMkLst>
        </pc:spChg>
        <pc:picChg chg="mod">
          <ac:chgData name="Johnson, Aiden Matthew" userId="S::amj6535@psu.edu::10c0bf04-24fa-4add-817c-3609aa75e8f8" providerId="AD" clId="Web-{D42C63EC-FF5C-32F5-EC7A-CAE3D71278EE}" dt="2024-09-03T18:31:37.853" v="16" actId="1076"/>
          <ac:picMkLst>
            <pc:docMk/>
            <pc:sldMk cId="2958414120" sldId="300"/>
            <ac:picMk id="2" creationId="{DD6ECFFB-66B5-E9A8-136A-1ACB1FA7E6AB}"/>
          </ac:picMkLst>
        </pc:picChg>
        <pc:picChg chg="mod">
          <ac:chgData name="Johnson, Aiden Matthew" userId="S::amj6535@psu.edu::10c0bf04-24fa-4add-817c-3609aa75e8f8" providerId="AD" clId="Web-{D42C63EC-FF5C-32F5-EC7A-CAE3D71278EE}" dt="2024-09-03T18:30:45.963" v="14" actId="14100"/>
          <ac:picMkLst>
            <pc:docMk/>
            <pc:sldMk cId="2958414120" sldId="300"/>
            <ac:picMk id="15" creationId="{758DE632-877B-F7DB-4D64-25C8935AE40E}"/>
          </ac:picMkLst>
        </pc:picChg>
        <pc:picChg chg="mod">
          <ac:chgData name="Johnson, Aiden Matthew" userId="S::amj6535@psu.edu::10c0bf04-24fa-4add-817c-3609aa75e8f8" providerId="AD" clId="Web-{D42C63EC-FF5C-32F5-EC7A-CAE3D71278EE}" dt="2024-09-03T18:29:48.885" v="2" actId="1076"/>
          <ac:picMkLst>
            <pc:docMk/>
            <pc:sldMk cId="2958414120" sldId="300"/>
            <ac:picMk id="16" creationId="{1524CA8C-E585-1641-E032-1D25FA3F1D36}"/>
          </ac:picMkLst>
        </pc:picChg>
      </pc:sldChg>
    </pc:docChg>
  </pc:docChgLst>
  <pc:docChgLst>
    <pc:chgData name="Geyer, Liam Frederick" userId="S::lfg5289@psu.edu::45348dc7-3a6a-4a54-b98d-87021b42e942" providerId="AD" clId="Web-{404628A6-862C-26F3-EDFB-0CF7A1C33B24}"/>
    <pc:docChg chg="sldOrd">
      <pc:chgData name="Geyer, Liam Frederick" userId="S::lfg5289@psu.edu::45348dc7-3a6a-4a54-b98d-87021b42e942" providerId="AD" clId="Web-{404628A6-862C-26F3-EDFB-0CF7A1C33B24}" dt="2023-08-30T21:06:36.137" v="0"/>
      <pc:docMkLst>
        <pc:docMk/>
      </pc:docMkLst>
      <pc:sldChg chg="ord">
        <pc:chgData name="Geyer, Liam Frederick" userId="S::lfg5289@psu.edu::45348dc7-3a6a-4a54-b98d-87021b42e942" providerId="AD" clId="Web-{404628A6-862C-26F3-EDFB-0CF7A1C33B24}" dt="2023-08-30T21:06:36.137" v="0"/>
        <pc:sldMkLst>
          <pc:docMk/>
          <pc:sldMk cId="0" sldId="281"/>
        </pc:sldMkLst>
      </pc:sldChg>
    </pc:docChg>
  </pc:docChgLst>
  <pc:docChgLst>
    <pc:chgData name="Geyer, Liam Frederick" userId="45348dc7-3a6a-4a54-b98d-87021b42e942" providerId="ADAL" clId="{817E8DDD-1A98-4806-92E2-E19C8BD20259}"/>
    <pc:docChg chg="undo custSel addSld delSld modSld sldOrd">
      <pc:chgData name="Geyer, Liam Frederick" userId="45348dc7-3a6a-4a54-b98d-87021b42e942" providerId="ADAL" clId="{817E8DDD-1A98-4806-92E2-E19C8BD20259}" dt="2024-06-29T23:11:53.408" v="1551" actId="14100"/>
      <pc:docMkLst>
        <pc:docMk/>
      </pc:docMkLst>
      <pc:sldChg chg="del">
        <pc:chgData name="Geyer, Liam Frederick" userId="45348dc7-3a6a-4a54-b98d-87021b42e942" providerId="ADAL" clId="{817E8DDD-1A98-4806-92E2-E19C8BD20259}" dt="2024-06-29T22:38:10.323" v="797" actId="47"/>
        <pc:sldMkLst>
          <pc:docMk/>
          <pc:sldMk cId="0" sldId="256"/>
        </pc:sldMkLst>
      </pc:sldChg>
      <pc:sldChg chg="addSp delSp modSp mod ord">
        <pc:chgData name="Geyer, Liam Frederick" userId="45348dc7-3a6a-4a54-b98d-87021b42e942" providerId="ADAL" clId="{817E8DDD-1A98-4806-92E2-E19C8BD20259}" dt="2024-06-29T20:57:21.319" v="15" actId="20577"/>
        <pc:sldMkLst>
          <pc:docMk/>
          <pc:sldMk cId="0" sldId="257"/>
        </pc:sldMkLst>
        <pc:spChg chg="mod">
          <ac:chgData name="Geyer, Liam Frederick" userId="45348dc7-3a6a-4a54-b98d-87021b42e942" providerId="ADAL" clId="{817E8DDD-1A98-4806-92E2-E19C8BD20259}" dt="2024-06-29T20:57:21.319" v="15" actId="20577"/>
          <ac:spMkLst>
            <pc:docMk/>
            <pc:sldMk cId="0" sldId="257"/>
            <ac:spMk id="222" creationId="{00000000-0000-0000-0000-000000000000}"/>
          </ac:spMkLst>
        </pc:spChg>
        <pc:graphicFrameChg chg="add del">
          <ac:chgData name="Geyer, Liam Frederick" userId="45348dc7-3a6a-4a54-b98d-87021b42e942" providerId="ADAL" clId="{817E8DDD-1A98-4806-92E2-E19C8BD20259}" dt="2024-06-29T20:57:14.800" v="4"/>
          <ac:graphicFrameMkLst>
            <pc:docMk/>
            <pc:sldMk cId="0" sldId="257"/>
            <ac:graphicFrameMk id="2" creationId="{A8615548-0912-C243-0AAF-87059DEDB425}"/>
          </ac:graphicFrameMkLst>
        </pc:graphicFrameChg>
      </pc:sldChg>
      <pc:sldChg chg="del">
        <pc:chgData name="Geyer, Liam Frederick" userId="45348dc7-3a6a-4a54-b98d-87021b42e942" providerId="ADAL" clId="{817E8DDD-1A98-4806-92E2-E19C8BD20259}" dt="2024-06-29T20:57:29.408" v="16" actId="47"/>
        <pc:sldMkLst>
          <pc:docMk/>
          <pc:sldMk cId="0" sldId="259"/>
        </pc:sldMkLst>
      </pc:sldChg>
      <pc:sldChg chg="del">
        <pc:chgData name="Geyer, Liam Frederick" userId="45348dc7-3a6a-4a54-b98d-87021b42e942" providerId="ADAL" clId="{817E8DDD-1A98-4806-92E2-E19C8BD20259}" dt="2024-06-29T20:57:44.443" v="17" actId="47"/>
        <pc:sldMkLst>
          <pc:docMk/>
          <pc:sldMk cId="0" sldId="262"/>
        </pc:sldMkLst>
      </pc:sldChg>
      <pc:sldChg chg="del">
        <pc:chgData name="Geyer, Liam Frederick" userId="45348dc7-3a6a-4a54-b98d-87021b42e942" providerId="ADAL" clId="{817E8DDD-1A98-4806-92E2-E19C8BD20259}" dt="2024-06-29T20:58:13.450" v="41" actId="47"/>
        <pc:sldMkLst>
          <pc:docMk/>
          <pc:sldMk cId="0" sldId="265"/>
        </pc:sldMkLst>
      </pc:sldChg>
      <pc:sldChg chg="del">
        <pc:chgData name="Geyer, Liam Frederick" userId="45348dc7-3a6a-4a54-b98d-87021b42e942" providerId="ADAL" clId="{817E8DDD-1A98-4806-92E2-E19C8BD20259}" dt="2024-06-29T20:59:00.957" v="111" actId="47"/>
        <pc:sldMkLst>
          <pc:docMk/>
          <pc:sldMk cId="0" sldId="266"/>
        </pc:sldMkLst>
      </pc:sldChg>
      <pc:sldChg chg="delSp modSp mod delAnim">
        <pc:chgData name="Geyer, Liam Frederick" userId="45348dc7-3a6a-4a54-b98d-87021b42e942" providerId="ADAL" clId="{817E8DDD-1A98-4806-92E2-E19C8BD20259}" dt="2024-06-29T21:01:09.399" v="366" actId="20577"/>
        <pc:sldMkLst>
          <pc:docMk/>
          <pc:sldMk cId="0" sldId="267"/>
        </pc:sldMkLst>
        <pc:spChg chg="mod">
          <ac:chgData name="Geyer, Liam Frederick" userId="45348dc7-3a6a-4a54-b98d-87021b42e942" providerId="ADAL" clId="{817E8DDD-1A98-4806-92E2-E19C8BD20259}" dt="2024-06-29T21:01:09.399" v="366" actId="20577"/>
          <ac:spMkLst>
            <pc:docMk/>
            <pc:sldMk cId="0" sldId="267"/>
            <ac:spMk id="309" creationId="{00000000-0000-0000-0000-000000000000}"/>
          </ac:spMkLst>
        </pc:spChg>
        <pc:picChg chg="del">
          <ac:chgData name="Geyer, Liam Frederick" userId="45348dc7-3a6a-4a54-b98d-87021b42e942" providerId="ADAL" clId="{817E8DDD-1A98-4806-92E2-E19C8BD20259}" dt="2024-06-29T21:00:35.292" v="260" actId="478"/>
          <ac:picMkLst>
            <pc:docMk/>
            <pc:sldMk cId="0" sldId="267"/>
            <ac:picMk id="4" creationId="{6D95502C-8374-BE7D-D164-9F981E6AF3A0}"/>
          </ac:picMkLst>
        </pc:picChg>
        <pc:picChg chg="del">
          <ac:chgData name="Geyer, Liam Frederick" userId="45348dc7-3a6a-4a54-b98d-87021b42e942" providerId="ADAL" clId="{817E8DDD-1A98-4806-92E2-E19C8BD20259}" dt="2024-06-29T21:00:39.453" v="263" actId="478"/>
          <ac:picMkLst>
            <pc:docMk/>
            <pc:sldMk cId="0" sldId="267"/>
            <ac:picMk id="310" creationId="{00000000-0000-0000-0000-000000000000}"/>
          </ac:picMkLst>
        </pc:picChg>
        <pc:picChg chg="del">
          <ac:chgData name="Geyer, Liam Frederick" userId="45348dc7-3a6a-4a54-b98d-87021b42e942" providerId="ADAL" clId="{817E8DDD-1A98-4806-92E2-E19C8BD20259}" dt="2024-06-29T21:00:38.580" v="262" actId="478"/>
          <ac:picMkLst>
            <pc:docMk/>
            <pc:sldMk cId="0" sldId="267"/>
            <ac:picMk id="311" creationId="{00000000-0000-0000-0000-000000000000}"/>
          </ac:picMkLst>
        </pc:picChg>
        <pc:picChg chg="del">
          <ac:chgData name="Geyer, Liam Frederick" userId="45348dc7-3a6a-4a54-b98d-87021b42e942" providerId="ADAL" clId="{817E8DDD-1A98-4806-92E2-E19C8BD20259}" dt="2024-06-29T21:00:37.781" v="261" actId="478"/>
          <ac:picMkLst>
            <pc:docMk/>
            <pc:sldMk cId="0" sldId="267"/>
            <ac:picMk id="312" creationId="{00000000-0000-0000-0000-000000000000}"/>
          </ac:picMkLst>
        </pc:picChg>
      </pc:sldChg>
      <pc:sldChg chg="modSp mod">
        <pc:chgData name="Geyer, Liam Frederick" userId="45348dc7-3a6a-4a54-b98d-87021b42e942" providerId="ADAL" clId="{817E8DDD-1A98-4806-92E2-E19C8BD20259}" dt="2024-06-29T22:39:39.951" v="800" actId="20577"/>
        <pc:sldMkLst>
          <pc:docMk/>
          <pc:sldMk cId="0" sldId="273"/>
        </pc:sldMkLst>
        <pc:spChg chg="mod">
          <ac:chgData name="Geyer, Liam Frederick" userId="45348dc7-3a6a-4a54-b98d-87021b42e942" providerId="ADAL" clId="{817E8DDD-1A98-4806-92E2-E19C8BD20259}" dt="2024-06-29T22:39:39.951" v="800" actId="20577"/>
          <ac:spMkLst>
            <pc:docMk/>
            <pc:sldMk cId="0" sldId="273"/>
            <ac:spMk id="357" creationId="{00000000-0000-0000-0000-000000000000}"/>
          </ac:spMkLst>
        </pc:spChg>
      </pc:sldChg>
      <pc:sldChg chg="addSp delSp modSp mod">
        <pc:chgData name="Geyer, Liam Frederick" userId="45348dc7-3a6a-4a54-b98d-87021b42e942" providerId="ADAL" clId="{817E8DDD-1A98-4806-92E2-E19C8BD20259}" dt="2024-06-29T22:51:05.808" v="1097" actId="20577"/>
        <pc:sldMkLst>
          <pc:docMk/>
          <pc:sldMk cId="0" sldId="275"/>
        </pc:sldMkLst>
        <pc:spChg chg="add mod">
          <ac:chgData name="Geyer, Liam Frederick" userId="45348dc7-3a6a-4a54-b98d-87021b42e942" providerId="ADAL" clId="{817E8DDD-1A98-4806-92E2-E19C8BD20259}" dt="2024-06-29T22:51:05.808" v="1097" actId="20577"/>
          <ac:spMkLst>
            <pc:docMk/>
            <pc:sldMk cId="0" sldId="275"/>
            <ac:spMk id="5" creationId="{50443344-9146-BE69-91BA-4C3CFF24B22E}"/>
          </ac:spMkLst>
        </pc:spChg>
        <pc:spChg chg="del">
          <ac:chgData name="Geyer, Liam Frederick" userId="45348dc7-3a6a-4a54-b98d-87021b42e942" providerId="ADAL" clId="{817E8DDD-1A98-4806-92E2-E19C8BD20259}" dt="2024-06-29T22:50:40.792" v="1060" actId="478"/>
          <ac:spMkLst>
            <pc:docMk/>
            <pc:sldMk cId="0" sldId="275"/>
            <ac:spMk id="7" creationId="{CE8A4B0D-38D0-E9E6-AD72-F98D5E3AB3FD}"/>
          </ac:spMkLst>
        </pc:spChg>
        <pc:picChg chg="del">
          <ac:chgData name="Geyer, Liam Frederick" userId="45348dc7-3a6a-4a54-b98d-87021b42e942" providerId="ADAL" clId="{817E8DDD-1A98-4806-92E2-E19C8BD20259}" dt="2024-06-29T22:50:48.143" v="1064" actId="478"/>
          <ac:picMkLst>
            <pc:docMk/>
            <pc:sldMk cId="0" sldId="275"/>
            <ac:picMk id="2" creationId="{84C3BE14-0E0C-726F-4798-FEEA422D59F8}"/>
          </ac:picMkLst>
        </pc:picChg>
        <pc:picChg chg="del">
          <ac:chgData name="Geyer, Liam Frederick" userId="45348dc7-3a6a-4a54-b98d-87021b42e942" providerId="ADAL" clId="{817E8DDD-1A98-4806-92E2-E19C8BD20259}" dt="2024-06-29T22:50:47.351" v="1063" actId="478"/>
          <ac:picMkLst>
            <pc:docMk/>
            <pc:sldMk cId="0" sldId="275"/>
            <ac:picMk id="3" creationId="{59E8DA86-ADA0-7F1D-3D24-5D52E98BFA28}"/>
          </ac:picMkLst>
        </pc:picChg>
        <pc:picChg chg="del">
          <ac:chgData name="Geyer, Liam Frederick" userId="45348dc7-3a6a-4a54-b98d-87021b42e942" providerId="ADAL" clId="{817E8DDD-1A98-4806-92E2-E19C8BD20259}" dt="2024-06-29T22:50:46.319" v="1062" actId="478"/>
          <ac:picMkLst>
            <pc:docMk/>
            <pc:sldMk cId="0" sldId="275"/>
            <ac:picMk id="4" creationId="{28540CFB-85E2-A4A5-EFF8-46728D14BF49}"/>
          </ac:picMkLst>
        </pc:picChg>
        <pc:picChg chg="del">
          <ac:chgData name="Geyer, Liam Frederick" userId="45348dc7-3a6a-4a54-b98d-87021b42e942" providerId="ADAL" clId="{817E8DDD-1A98-4806-92E2-E19C8BD20259}" dt="2024-06-29T22:50:45.536" v="1061" actId="478"/>
          <ac:picMkLst>
            <pc:docMk/>
            <pc:sldMk cId="0" sldId="275"/>
            <ac:picMk id="6" creationId="{BAB9DB8D-EED2-BFF7-9529-0B5810297915}"/>
          </ac:picMkLst>
        </pc:picChg>
      </pc:sldChg>
      <pc:sldChg chg="addSp delSp modSp mod">
        <pc:chgData name="Geyer, Liam Frederick" userId="45348dc7-3a6a-4a54-b98d-87021b42e942" providerId="ADAL" clId="{817E8DDD-1A98-4806-92E2-E19C8BD20259}" dt="2024-06-29T22:51:12.335" v="1105" actId="20577"/>
        <pc:sldMkLst>
          <pc:docMk/>
          <pc:sldMk cId="0" sldId="276"/>
        </pc:sldMkLst>
        <pc:spChg chg="add mod">
          <ac:chgData name="Geyer, Liam Frederick" userId="45348dc7-3a6a-4a54-b98d-87021b42e942" providerId="ADAL" clId="{817E8DDD-1A98-4806-92E2-E19C8BD20259}" dt="2024-06-29T22:51:12.335" v="1105" actId="20577"/>
          <ac:spMkLst>
            <pc:docMk/>
            <pc:sldMk cId="0" sldId="276"/>
            <ac:spMk id="8" creationId="{00C65903-B5F2-289D-BFD3-562423E3C47A}"/>
          </ac:spMkLst>
        </pc:spChg>
        <pc:picChg chg="del">
          <ac:chgData name="Geyer, Liam Frederick" userId="45348dc7-3a6a-4a54-b98d-87021b42e942" providerId="ADAL" clId="{817E8DDD-1A98-4806-92E2-E19C8BD20259}" dt="2024-06-29T22:50:53.895" v="1068" actId="478"/>
          <ac:picMkLst>
            <pc:docMk/>
            <pc:sldMk cId="0" sldId="276"/>
            <ac:picMk id="2" creationId="{7331ACCD-A9DD-DCE1-E264-77254738309F}"/>
          </ac:picMkLst>
        </pc:picChg>
        <pc:picChg chg="del">
          <ac:chgData name="Geyer, Liam Frederick" userId="45348dc7-3a6a-4a54-b98d-87021b42e942" providerId="ADAL" clId="{817E8DDD-1A98-4806-92E2-E19C8BD20259}" dt="2024-06-29T22:50:52.967" v="1067" actId="478"/>
          <ac:picMkLst>
            <pc:docMk/>
            <pc:sldMk cId="0" sldId="276"/>
            <ac:picMk id="3" creationId="{F3184276-E83C-F10D-5CA4-47272ED472B5}"/>
          </ac:picMkLst>
        </pc:picChg>
        <pc:picChg chg="del">
          <ac:chgData name="Geyer, Liam Frederick" userId="45348dc7-3a6a-4a54-b98d-87021b42e942" providerId="ADAL" clId="{817E8DDD-1A98-4806-92E2-E19C8BD20259}" dt="2024-06-29T22:50:52.111" v="1066" actId="478"/>
          <ac:picMkLst>
            <pc:docMk/>
            <pc:sldMk cId="0" sldId="276"/>
            <ac:picMk id="4" creationId="{C98914DA-C80D-E8FC-0C0B-8E9AC73FBA06}"/>
          </ac:picMkLst>
        </pc:picChg>
        <pc:picChg chg="del">
          <ac:chgData name="Geyer, Liam Frederick" userId="45348dc7-3a6a-4a54-b98d-87021b42e942" providerId="ADAL" clId="{817E8DDD-1A98-4806-92E2-E19C8BD20259}" dt="2024-06-29T22:50:51.151" v="1065" actId="478"/>
          <ac:picMkLst>
            <pc:docMk/>
            <pc:sldMk cId="0" sldId="276"/>
            <ac:picMk id="5" creationId="{BE7D14D8-988F-9FA9-7C78-9AE57AEF65E6}"/>
          </ac:picMkLst>
        </pc:picChg>
        <pc:picChg chg="del">
          <ac:chgData name="Geyer, Liam Frederick" userId="45348dc7-3a6a-4a54-b98d-87021b42e942" providerId="ADAL" clId="{817E8DDD-1A98-4806-92E2-E19C8BD20259}" dt="2024-06-29T22:50:54.791" v="1069" actId="478"/>
          <ac:picMkLst>
            <pc:docMk/>
            <pc:sldMk cId="0" sldId="276"/>
            <ac:picMk id="6" creationId="{D8DAD405-449F-5D8A-9BCF-711A17D5AF2E}"/>
          </ac:picMkLst>
        </pc:picChg>
      </pc:sldChg>
      <pc:sldChg chg="modSp mod">
        <pc:chgData name="Geyer, Liam Frederick" userId="45348dc7-3a6a-4a54-b98d-87021b42e942" providerId="ADAL" clId="{817E8DDD-1A98-4806-92E2-E19C8BD20259}" dt="2024-06-29T21:02:59.397" v="388" actId="20577"/>
        <pc:sldMkLst>
          <pc:docMk/>
          <pc:sldMk cId="0" sldId="278"/>
        </pc:sldMkLst>
        <pc:spChg chg="mod">
          <ac:chgData name="Geyer, Liam Frederick" userId="45348dc7-3a6a-4a54-b98d-87021b42e942" providerId="ADAL" clId="{817E8DDD-1A98-4806-92E2-E19C8BD20259}" dt="2024-06-29T21:02:59.397" v="388" actId="20577"/>
          <ac:spMkLst>
            <pc:docMk/>
            <pc:sldMk cId="0" sldId="278"/>
            <ac:spMk id="390" creationId="{00000000-0000-0000-0000-000000000000}"/>
          </ac:spMkLst>
        </pc:spChg>
      </pc:sldChg>
      <pc:sldChg chg="modSp mod">
        <pc:chgData name="Geyer, Liam Frederick" userId="45348dc7-3a6a-4a54-b98d-87021b42e942" providerId="ADAL" clId="{817E8DDD-1A98-4806-92E2-E19C8BD20259}" dt="2024-06-29T21:04:13.475" v="525" actId="20577"/>
        <pc:sldMkLst>
          <pc:docMk/>
          <pc:sldMk cId="0" sldId="280"/>
        </pc:sldMkLst>
        <pc:spChg chg="mod">
          <ac:chgData name="Geyer, Liam Frederick" userId="45348dc7-3a6a-4a54-b98d-87021b42e942" providerId="ADAL" clId="{817E8DDD-1A98-4806-92E2-E19C8BD20259}" dt="2024-06-29T21:04:13.475" v="525" actId="20577"/>
          <ac:spMkLst>
            <pc:docMk/>
            <pc:sldMk cId="0" sldId="280"/>
            <ac:spMk id="409" creationId="{00000000-0000-0000-0000-000000000000}"/>
          </ac:spMkLst>
        </pc:spChg>
      </pc:sldChg>
      <pc:sldChg chg="delSp modSp mod">
        <pc:chgData name="Geyer, Liam Frederick" userId="45348dc7-3a6a-4a54-b98d-87021b42e942" providerId="ADAL" clId="{817E8DDD-1A98-4806-92E2-E19C8BD20259}" dt="2024-06-29T22:52:15.111" v="1112" actId="20577"/>
        <pc:sldMkLst>
          <pc:docMk/>
          <pc:sldMk cId="0" sldId="281"/>
        </pc:sldMkLst>
        <pc:spChg chg="del mod">
          <ac:chgData name="Geyer, Liam Frederick" userId="45348dc7-3a6a-4a54-b98d-87021b42e942" providerId="ADAL" clId="{817E8DDD-1A98-4806-92E2-E19C8BD20259}" dt="2024-06-29T21:14:40.436" v="662" actId="478"/>
          <ac:spMkLst>
            <pc:docMk/>
            <pc:sldMk cId="0" sldId="281"/>
            <ac:spMk id="4" creationId="{6772EAC2-B69C-AE85-3218-81635E510D31}"/>
          </ac:spMkLst>
        </pc:spChg>
        <pc:spChg chg="mod">
          <ac:chgData name="Geyer, Liam Frederick" userId="45348dc7-3a6a-4a54-b98d-87021b42e942" providerId="ADAL" clId="{817E8DDD-1A98-4806-92E2-E19C8BD20259}" dt="2024-06-29T22:52:15.111" v="1112" actId="20577"/>
          <ac:spMkLst>
            <pc:docMk/>
            <pc:sldMk cId="0" sldId="281"/>
            <ac:spMk id="416" creationId="{00000000-0000-0000-0000-000000000000}"/>
          </ac:spMkLst>
        </pc:spChg>
        <pc:picChg chg="del">
          <ac:chgData name="Geyer, Liam Frederick" userId="45348dc7-3a6a-4a54-b98d-87021b42e942" providerId="ADAL" clId="{817E8DDD-1A98-4806-92E2-E19C8BD20259}" dt="2024-06-29T21:14:37.652" v="660" actId="478"/>
          <ac:picMkLst>
            <pc:docMk/>
            <pc:sldMk cId="0" sldId="281"/>
            <ac:picMk id="3" creationId="{E42470D2-1048-2744-9097-7407CB56C5FD}"/>
          </ac:picMkLst>
        </pc:picChg>
        <pc:picChg chg="mod">
          <ac:chgData name="Geyer, Liam Frederick" userId="45348dc7-3a6a-4a54-b98d-87021b42e942" providerId="ADAL" clId="{817E8DDD-1A98-4806-92E2-E19C8BD20259}" dt="2024-06-29T21:15:19.607" v="680" actId="1076"/>
          <ac:picMkLst>
            <pc:docMk/>
            <pc:sldMk cId="0" sldId="281"/>
            <ac:picMk id="417" creationId="{00000000-0000-0000-0000-000000000000}"/>
          </ac:picMkLst>
        </pc:picChg>
      </pc:sldChg>
      <pc:sldChg chg="modSp mod">
        <pc:chgData name="Geyer, Liam Frederick" userId="45348dc7-3a6a-4a54-b98d-87021b42e942" providerId="ADAL" clId="{817E8DDD-1A98-4806-92E2-E19C8BD20259}" dt="2024-06-29T22:51:58.136" v="1107" actId="20577"/>
        <pc:sldMkLst>
          <pc:docMk/>
          <pc:sldMk cId="0" sldId="282"/>
        </pc:sldMkLst>
        <pc:spChg chg="mod">
          <ac:chgData name="Geyer, Liam Frederick" userId="45348dc7-3a6a-4a54-b98d-87021b42e942" providerId="ADAL" clId="{817E8DDD-1A98-4806-92E2-E19C8BD20259}" dt="2024-06-29T21:13:50.362" v="636" actId="20577"/>
          <ac:spMkLst>
            <pc:docMk/>
            <pc:sldMk cId="0" sldId="282"/>
            <ac:spMk id="422" creationId="{00000000-0000-0000-0000-000000000000}"/>
          </ac:spMkLst>
        </pc:spChg>
        <pc:spChg chg="mod">
          <ac:chgData name="Geyer, Liam Frederick" userId="45348dc7-3a6a-4a54-b98d-87021b42e942" providerId="ADAL" clId="{817E8DDD-1A98-4806-92E2-E19C8BD20259}" dt="2024-06-29T22:51:58.136" v="1107" actId="20577"/>
          <ac:spMkLst>
            <pc:docMk/>
            <pc:sldMk cId="0" sldId="282"/>
            <ac:spMk id="423" creationId="{00000000-0000-0000-0000-000000000000}"/>
          </ac:spMkLst>
        </pc:spChg>
        <pc:picChg chg="mod">
          <ac:chgData name="Geyer, Liam Frederick" userId="45348dc7-3a6a-4a54-b98d-87021b42e942" providerId="ADAL" clId="{817E8DDD-1A98-4806-92E2-E19C8BD20259}" dt="2024-06-29T22:39:57.008" v="801" actId="1076"/>
          <ac:picMkLst>
            <pc:docMk/>
            <pc:sldMk cId="0" sldId="282"/>
            <ac:picMk id="424" creationId="{00000000-0000-0000-0000-000000000000}"/>
          </ac:picMkLst>
        </pc:picChg>
      </pc:sldChg>
      <pc:sldChg chg="add del">
        <pc:chgData name="Geyer, Liam Frederick" userId="45348dc7-3a6a-4a54-b98d-87021b42e942" providerId="ADAL" clId="{817E8DDD-1A98-4806-92E2-E19C8BD20259}" dt="2024-06-29T22:40:31.433" v="804" actId="47"/>
        <pc:sldMkLst>
          <pc:docMk/>
          <pc:sldMk cId="0" sldId="284"/>
        </pc:sldMkLst>
      </pc:sldChg>
      <pc:sldChg chg="addSp modSp mod">
        <pc:chgData name="Geyer, Liam Frederick" userId="45348dc7-3a6a-4a54-b98d-87021b42e942" providerId="ADAL" clId="{817E8DDD-1A98-4806-92E2-E19C8BD20259}" dt="2024-06-29T22:48:51.026" v="1059" actId="14100"/>
        <pc:sldMkLst>
          <pc:docMk/>
          <pc:sldMk cId="0" sldId="285"/>
        </pc:sldMkLst>
        <pc:spChg chg="mod">
          <ac:chgData name="Geyer, Liam Frederick" userId="45348dc7-3a6a-4a54-b98d-87021b42e942" providerId="ADAL" clId="{817E8DDD-1A98-4806-92E2-E19C8BD20259}" dt="2024-06-29T22:42:33.076" v="903" actId="20577"/>
          <ac:spMkLst>
            <pc:docMk/>
            <pc:sldMk cId="0" sldId="285"/>
            <ac:spMk id="448" creationId="{00000000-0000-0000-0000-000000000000}"/>
          </ac:spMkLst>
        </pc:spChg>
        <pc:spChg chg="mod">
          <ac:chgData name="Geyer, Liam Frederick" userId="45348dc7-3a6a-4a54-b98d-87021b42e942" providerId="ADAL" clId="{817E8DDD-1A98-4806-92E2-E19C8BD20259}" dt="2024-06-29T22:48:13.985" v="1055" actId="20577"/>
          <ac:spMkLst>
            <pc:docMk/>
            <pc:sldMk cId="0" sldId="285"/>
            <ac:spMk id="449" creationId="{00000000-0000-0000-0000-000000000000}"/>
          </ac:spMkLst>
        </pc:spChg>
        <pc:picChg chg="mod">
          <ac:chgData name="Geyer, Liam Frederick" userId="45348dc7-3a6a-4a54-b98d-87021b42e942" providerId="ADAL" clId="{817E8DDD-1A98-4806-92E2-E19C8BD20259}" dt="2024-06-29T22:48:51.026" v="1059" actId="14100"/>
          <ac:picMkLst>
            <pc:docMk/>
            <pc:sldMk cId="0" sldId="285"/>
            <ac:picMk id="2" creationId="{180C13F0-6851-E4F6-6446-44F9AB6B65B7}"/>
          </ac:picMkLst>
        </pc:picChg>
        <pc:picChg chg="add mod">
          <ac:chgData name="Geyer, Liam Frederick" userId="45348dc7-3a6a-4a54-b98d-87021b42e942" providerId="ADAL" clId="{817E8DDD-1A98-4806-92E2-E19C8BD20259}" dt="2024-06-29T22:48:51.026" v="1059" actId="14100"/>
          <ac:picMkLst>
            <pc:docMk/>
            <pc:sldMk cId="0" sldId="285"/>
            <ac:picMk id="2050" creationId="{82CFD941-9159-8DFF-D92B-B11F723BA790}"/>
          </ac:picMkLst>
        </pc:picChg>
      </pc:sldChg>
      <pc:sldChg chg="del">
        <pc:chgData name="Geyer, Liam Frederick" userId="45348dc7-3a6a-4a54-b98d-87021b42e942" providerId="ADAL" clId="{817E8DDD-1A98-4806-92E2-E19C8BD20259}" dt="2024-06-29T22:52:43.973" v="1113" actId="47"/>
        <pc:sldMkLst>
          <pc:docMk/>
          <pc:sldMk cId="0" sldId="286"/>
        </pc:sldMkLst>
      </pc:sldChg>
      <pc:sldChg chg="del">
        <pc:chgData name="Geyer, Liam Frederick" userId="45348dc7-3a6a-4a54-b98d-87021b42e942" providerId="ADAL" clId="{817E8DDD-1A98-4806-92E2-E19C8BD20259}" dt="2024-06-29T21:05:07.055" v="534" actId="47"/>
        <pc:sldMkLst>
          <pc:docMk/>
          <pc:sldMk cId="0" sldId="287"/>
        </pc:sldMkLst>
      </pc:sldChg>
      <pc:sldChg chg="del">
        <pc:chgData name="Geyer, Liam Frederick" userId="45348dc7-3a6a-4a54-b98d-87021b42e942" providerId="ADAL" clId="{817E8DDD-1A98-4806-92E2-E19C8BD20259}" dt="2024-06-29T21:05:05.922" v="533" actId="47"/>
        <pc:sldMkLst>
          <pc:docMk/>
          <pc:sldMk cId="0" sldId="288"/>
        </pc:sldMkLst>
      </pc:sldChg>
      <pc:sldChg chg="del">
        <pc:chgData name="Geyer, Liam Frederick" userId="45348dc7-3a6a-4a54-b98d-87021b42e942" providerId="ADAL" clId="{817E8DDD-1A98-4806-92E2-E19C8BD20259}" dt="2024-06-29T20:59:01.957" v="112" actId="47"/>
        <pc:sldMkLst>
          <pc:docMk/>
          <pc:sldMk cId="483423601" sldId="289"/>
        </pc:sldMkLst>
      </pc:sldChg>
      <pc:sldChg chg="delSp modSp mod">
        <pc:chgData name="Geyer, Liam Frederick" userId="45348dc7-3a6a-4a54-b98d-87021b42e942" providerId="ADAL" clId="{817E8DDD-1A98-4806-92E2-E19C8BD20259}" dt="2024-06-29T20:59:34.711" v="162" actId="20577"/>
        <pc:sldMkLst>
          <pc:docMk/>
          <pc:sldMk cId="1909345882" sldId="291"/>
        </pc:sldMkLst>
        <pc:spChg chg="mod">
          <ac:chgData name="Geyer, Liam Frederick" userId="45348dc7-3a6a-4a54-b98d-87021b42e942" providerId="ADAL" clId="{817E8DDD-1A98-4806-92E2-E19C8BD20259}" dt="2024-06-29T20:58:18.319" v="56" actId="20577"/>
          <ac:spMkLst>
            <pc:docMk/>
            <pc:sldMk cId="1909345882" sldId="291"/>
            <ac:spMk id="2" creationId="{8E74C186-0A12-7B0A-7184-D937651405F5}"/>
          </ac:spMkLst>
        </pc:spChg>
        <pc:spChg chg="mod">
          <ac:chgData name="Geyer, Liam Frederick" userId="45348dc7-3a6a-4a54-b98d-87021b42e942" providerId="ADAL" clId="{817E8DDD-1A98-4806-92E2-E19C8BD20259}" dt="2024-06-29T20:59:34.711" v="162" actId="20577"/>
          <ac:spMkLst>
            <pc:docMk/>
            <pc:sldMk cId="1909345882" sldId="291"/>
            <ac:spMk id="3" creationId="{5DE7297D-9C2E-9A44-D8F4-F0291D4A51C4}"/>
          </ac:spMkLst>
        </pc:spChg>
        <pc:picChg chg="del">
          <ac:chgData name="Geyer, Liam Frederick" userId="45348dc7-3a6a-4a54-b98d-87021b42e942" providerId="ADAL" clId="{817E8DDD-1A98-4806-92E2-E19C8BD20259}" dt="2024-06-29T20:59:29.748" v="158" actId="478"/>
          <ac:picMkLst>
            <pc:docMk/>
            <pc:sldMk cId="1909345882" sldId="291"/>
            <ac:picMk id="4" creationId="{4DDEE29F-F70B-C468-C299-7DBAD09BED0E}"/>
          </ac:picMkLst>
        </pc:picChg>
        <pc:picChg chg="del">
          <ac:chgData name="Geyer, Liam Frederick" userId="45348dc7-3a6a-4a54-b98d-87021b42e942" providerId="ADAL" clId="{817E8DDD-1A98-4806-92E2-E19C8BD20259}" dt="2024-06-29T20:59:28.261" v="157" actId="478"/>
          <ac:picMkLst>
            <pc:docMk/>
            <pc:sldMk cId="1909345882" sldId="291"/>
            <ac:picMk id="5" creationId="{2C6E55E5-5398-4D94-53C7-948AD3AA8A21}"/>
          </ac:picMkLst>
        </pc:picChg>
        <pc:picChg chg="del mod">
          <ac:chgData name="Geyer, Liam Frederick" userId="45348dc7-3a6a-4a54-b98d-87021b42e942" providerId="ADAL" clId="{817E8DDD-1A98-4806-92E2-E19C8BD20259}" dt="2024-06-29T20:59:30.630" v="160" actId="478"/>
          <ac:picMkLst>
            <pc:docMk/>
            <pc:sldMk cId="1909345882" sldId="291"/>
            <ac:picMk id="6" creationId="{51ED83D6-CCAC-D950-2ABB-EA7102230228}"/>
          </ac:picMkLst>
        </pc:picChg>
      </pc:sldChg>
      <pc:sldChg chg="del">
        <pc:chgData name="Geyer, Liam Frederick" userId="45348dc7-3a6a-4a54-b98d-87021b42e942" providerId="ADAL" clId="{817E8DDD-1A98-4806-92E2-E19C8BD20259}" dt="2024-06-29T20:59:06.235" v="113" actId="47"/>
        <pc:sldMkLst>
          <pc:docMk/>
          <pc:sldMk cId="2387058761" sldId="293"/>
        </pc:sldMkLst>
      </pc:sldChg>
      <pc:sldChg chg="addSp delSp modSp mod">
        <pc:chgData name="Geyer, Liam Frederick" userId="45348dc7-3a6a-4a54-b98d-87021b42e942" providerId="ADAL" clId="{817E8DDD-1A98-4806-92E2-E19C8BD20259}" dt="2024-06-29T21:02:40.066" v="387" actId="1076"/>
        <pc:sldMkLst>
          <pc:docMk/>
          <pc:sldMk cId="1679993833" sldId="294"/>
        </pc:sldMkLst>
        <pc:spChg chg="del">
          <ac:chgData name="Geyer, Liam Frederick" userId="45348dc7-3a6a-4a54-b98d-87021b42e942" providerId="ADAL" clId="{817E8DDD-1A98-4806-92E2-E19C8BD20259}" dt="2024-06-29T21:01:41.836" v="367" actId="478"/>
          <ac:spMkLst>
            <pc:docMk/>
            <pc:sldMk cId="1679993833" sldId="294"/>
            <ac:spMk id="3" creationId="{85571E2D-2A3D-DF09-F864-1261BE805F48}"/>
          </ac:spMkLst>
        </pc:spChg>
        <pc:spChg chg="del">
          <ac:chgData name="Geyer, Liam Frederick" userId="45348dc7-3a6a-4a54-b98d-87021b42e942" providerId="ADAL" clId="{817E8DDD-1A98-4806-92E2-E19C8BD20259}" dt="2024-06-29T21:01:48.612" v="369" actId="478"/>
          <ac:spMkLst>
            <pc:docMk/>
            <pc:sldMk cId="1679993833" sldId="294"/>
            <ac:spMk id="6" creationId="{9D518AD5-86CD-FF43-3281-BD2A1B56CE3A}"/>
          </ac:spMkLst>
        </pc:spChg>
        <pc:spChg chg="del">
          <ac:chgData name="Geyer, Liam Frederick" userId="45348dc7-3a6a-4a54-b98d-87021b42e942" providerId="ADAL" clId="{817E8DDD-1A98-4806-92E2-E19C8BD20259}" dt="2024-06-29T21:01:46.716" v="368" actId="478"/>
          <ac:spMkLst>
            <pc:docMk/>
            <pc:sldMk cId="1679993833" sldId="294"/>
            <ac:spMk id="7" creationId="{5D659366-2F71-0E73-80FA-B6C3939BDF63}"/>
          </ac:spMkLst>
        </pc:spChg>
        <pc:picChg chg="del">
          <ac:chgData name="Geyer, Liam Frederick" userId="45348dc7-3a6a-4a54-b98d-87021b42e942" providerId="ADAL" clId="{817E8DDD-1A98-4806-92E2-E19C8BD20259}" dt="2024-06-29T21:02:28.603" v="382" actId="478"/>
          <ac:picMkLst>
            <pc:docMk/>
            <pc:sldMk cId="1679993833" sldId="294"/>
            <ac:picMk id="4" creationId="{AC5A36C4-7119-D3F9-4AC1-E723041857D2}"/>
          </ac:picMkLst>
        </pc:picChg>
        <pc:picChg chg="del mod">
          <ac:chgData name="Geyer, Liam Frederick" userId="45348dc7-3a6a-4a54-b98d-87021b42e942" providerId="ADAL" clId="{817E8DDD-1A98-4806-92E2-E19C8BD20259}" dt="2024-06-29T21:02:03.365" v="372" actId="478"/>
          <ac:picMkLst>
            <pc:docMk/>
            <pc:sldMk cId="1679993833" sldId="294"/>
            <ac:picMk id="5" creationId="{14842BBD-739E-8455-99DF-399681F1ABC8}"/>
          </ac:picMkLst>
        </pc:picChg>
        <pc:picChg chg="add del mod">
          <ac:chgData name="Geyer, Liam Frederick" userId="45348dc7-3a6a-4a54-b98d-87021b42e942" providerId="ADAL" clId="{817E8DDD-1A98-4806-92E2-E19C8BD20259}" dt="2024-06-29T21:02:03.365" v="372" actId="478"/>
          <ac:picMkLst>
            <pc:docMk/>
            <pc:sldMk cId="1679993833" sldId="294"/>
            <ac:picMk id="1026" creationId="{E870D927-F3D1-EA32-19DE-C8C38D544AE6}"/>
          </ac:picMkLst>
        </pc:picChg>
        <pc:picChg chg="add mod">
          <ac:chgData name="Geyer, Liam Frederick" userId="45348dc7-3a6a-4a54-b98d-87021b42e942" providerId="ADAL" clId="{817E8DDD-1A98-4806-92E2-E19C8BD20259}" dt="2024-06-29T21:02:18.177" v="381" actId="1076"/>
          <ac:picMkLst>
            <pc:docMk/>
            <pc:sldMk cId="1679993833" sldId="294"/>
            <ac:picMk id="1028" creationId="{05A06DDE-23D0-E979-A3C2-8DBEA082A21C}"/>
          </ac:picMkLst>
        </pc:picChg>
        <pc:picChg chg="add mod">
          <ac:chgData name="Geyer, Liam Frederick" userId="45348dc7-3a6a-4a54-b98d-87021b42e942" providerId="ADAL" clId="{817E8DDD-1A98-4806-92E2-E19C8BD20259}" dt="2024-06-29T21:02:40.066" v="387" actId="1076"/>
          <ac:picMkLst>
            <pc:docMk/>
            <pc:sldMk cId="1679993833" sldId="294"/>
            <ac:picMk id="1030" creationId="{175E5BC0-7879-D547-E4F1-5EC6E1078313}"/>
          </ac:picMkLst>
        </pc:picChg>
      </pc:sldChg>
      <pc:sldChg chg="del">
        <pc:chgData name="Geyer, Liam Frederick" userId="45348dc7-3a6a-4a54-b98d-87021b42e942" providerId="ADAL" clId="{817E8DDD-1A98-4806-92E2-E19C8BD20259}" dt="2024-06-29T21:05:05.609" v="532" actId="47"/>
        <pc:sldMkLst>
          <pc:docMk/>
          <pc:sldMk cId="775124917" sldId="296"/>
        </pc:sldMkLst>
      </pc:sldChg>
      <pc:sldChg chg="delSp modSp del mod">
        <pc:chgData name="Geyer, Liam Frederick" userId="45348dc7-3a6a-4a54-b98d-87021b42e942" providerId="ADAL" clId="{817E8DDD-1A98-4806-92E2-E19C8BD20259}" dt="2024-06-29T21:14:35.552" v="659" actId="47"/>
        <pc:sldMkLst>
          <pc:docMk/>
          <pc:sldMk cId="457496796" sldId="297"/>
        </pc:sldMkLst>
        <pc:spChg chg="mod">
          <ac:chgData name="Geyer, Liam Frederick" userId="45348dc7-3a6a-4a54-b98d-87021b42e942" providerId="ADAL" clId="{817E8DDD-1A98-4806-92E2-E19C8BD20259}" dt="2024-06-29T21:14:23.677" v="657" actId="20577"/>
          <ac:spMkLst>
            <pc:docMk/>
            <pc:sldMk cId="457496796" sldId="297"/>
            <ac:spMk id="3" creationId="{95644E56-B6BE-149D-7806-AAD911C5FFA8}"/>
          </ac:spMkLst>
        </pc:spChg>
        <pc:picChg chg="del">
          <ac:chgData name="Geyer, Liam Frederick" userId="45348dc7-3a6a-4a54-b98d-87021b42e942" providerId="ADAL" clId="{817E8DDD-1A98-4806-92E2-E19C8BD20259}" dt="2024-06-29T21:14:30.945" v="658" actId="478"/>
          <ac:picMkLst>
            <pc:docMk/>
            <pc:sldMk cId="457496796" sldId="297"/>
            <ac:picMk id="6" creationId="{9555919A-4790-73FE-E16C-6A582356CCF2}"/>
          </ac:picMkLst>
        </pc:picChg>
      </pc:sldChg>
      <pc:sldChg chg="addSp delSp modSp add mod ord">
        <pc:chgData name="Geyer, Liam Frederick" userId="45348dc7-3a6a-4a54-b98d-87021b42e942" providerId="ADAL" clId="{817E8DDD-1A98-4806-92E2-E19C8BD20259}" dt="2024-06-29T23:11:53.408" v="1551" actId="14100"/>
        <pc:sldMkLst>
          <pc:docMk/>
          <pc:sldMk cId="1451189490" sldId="298"/>
        </pc:sldMkLst>
        <pc:spChg chg="mod">
          <ac:chgData name="Geyer, Liam Frederick" userId="45348dc7-3a6a-4a54-b98d-87021b42e942" providerId="ADAL" clId="{817E8DDD-1A98-4806-92E2-E19C8BD20259}" dt="2024-06-29T20:57:51.120" v="21" actId="20577"/>
          <ac:spMkLst>
            <pc:docMk/>
            <pc:sldMk cId="1451189490" sldId="298"/>
            <ac:spMk id="289" creationId="{00000000-0000-0000-0000-000000000000}"/>
          </ac:spMkLst>
        </pc:spChg>
        <pc:spChg chg="mod">
          <ac:chgData name="Geyer, Liam Frederick" userId="45348dc7-3a6a-4a54-b98d-87021b42e942" providerId="ADAL" clId="{817E8DDD-1A98-4806-92E2-E19C8BD20259}" dt="2024-06-29T23:08:50.919" v="1547" actId="1076"/>
          <ac:spMkLst>
            <pc:docMk/>
            <pc:sldMk cId="1451189490" sldId="298"/>
            <ac:spMk id="290" creationId="{00000000-0000-0000-0000-000000000000}"/>
          </ac:spMkLst>
        </pc:spChg>
        <pc:picChg chg="del">
          <ac:chgData name="Geyer, Liam Frederick" userId="45348dc7-3a6a-4a54-b98d-87021b42e942" providerId="ADAL" clId="{817E8DDD-1A98-4806-92E2-E19C8BD20259}" dt="2024-06-29T20:59:37.709" v="163" actId="478"/>
          <ac:picMkLst>
            <pc:docMk/>
            <pc:sldMk cId="1451189490" sldId="298"/>
            <ac:picMk id="2" creationId="{966442E1-739A-B12D-D19B-593787AD4ADC}"/>
          </ac:picMkLst>
        </pc:picChg>
        <pc:picChg chg="del mod">
          <ac:chgData name="Geyer, Liam Frederick" userId="45348dc7-3a6a-4a54-b98d-87021b42e942" providerId="ADAL" clId="{817E8DDD-1A98-4806-92E2-E19C8BD20259}" dt="2024-06-29T20:59:39.317" v="165" actId="478"/>
          <ac:picMkLst>
            <pc:docMk/>
            <pc:sldMk cId="1451189490" sldId="298"/>
            <ac:picMk id="3" creationId="{2690F89B-7804-F7D9-8A2F-18FDB2B93BA7}"/>
          </ac:picMkLst>
        </pc:picChg>
        <pc:picChg chg="del mod">
          <ac:chgData name="Geyer, Liam Frederick" userId="45348dc7-3a6a-4a54-b98d-87021b42e942" providerId="ADAL" clId="{817E8DDD-1A98-4806-92E2-E19C8BD20259}" dt="2024-06-29T20:59:38.484" v="164" actId="478"/>
          <ac:picMkLst>
            <pc:docMk/>
            <pc:sldMk cId="1451189490" sldId="298"/>
            <ac:picMk id="4" creationId="{493911CC-5F40-0BC9-3711-8D151D606B65}"/>
          </ac:picMkLst>
        </pc:picChg>
        <pc:picChg chg="add mod">
          <ac:chgData name="Geyer, Liam Frederick" userId="45348dc7-3a6a-4a54-b98d-87021b42e942" providerId="ADAL" clId="{817E8DDD-1A98-4806-92E2-E19C8BD20259}" dt="2024-06-29T23:07:19.365" v="1529" actId="1076"/>
          <ac:picMkLst>
            <pc:docMk/>
            <pc:sldMk cId="1451189490" sldId="298"/>
            <ac:picMk id="1026" creationId="{49208BEB-AD1E-D53A-5CAE-58DFBED25FDE}"/>
          </ac:picMkLst>
        </pc:picChg>
        <pc:picChg chg="add mod">
          <ac:chgData name="Geyer, Liam Frederick" userId="45348dc7-3a6a-4a54-b98d-87021b42e942" providerId="ADAL" clId="{817E8DDD-1A98-4806-92E2-E19C8BD20259}" dt="2024-06-29T23:08:03.619" v="1537" actId="14100"/>
          <ac:picMkLst>
            <pc:docMk/>
            <pc:sldMk cId="1451189490" sldId="298"/>
            <ac:picMk id="1028" creationId="{9BACFA99-43C0-D2C8-A79F-5366A2210315}"/>
          </ac:picMkLst>
        </pc:picChg>
        <pc:picChg chg="add mod">
          <ac:chgData name="Geyer, Liam Frederick" userId="45348dc7-3a6a-4a54-b98d-87021b42e942" providerId="ADAL" clId="{817E8DDD-1A98-4806-92E2-E19C8BD20259}" dt="2024-06-29T23:08:28.646" v="1540" actId="14100"/>
          <ac:picMkLst>
            <pc:docMk/>
            <pc:sldMk cId="1451189490" sldId="298"/>
            <ac:picMk id="1030" creationId="{9424A964-2C99-296B-79DD-7238CE4633F5}"/>
          </ac:picMkLst>
        </pc:picChg>
        <pc:picChg chg="add mod">
          <ac:chgData name="Geyer, Liam Frederick" userId="45348dc7-3a6a-4a54-b98d-87021b42e942" providerId="ADAL" clId="{817E8DDD-1A98-4806-92E2-E19C8BD20259}" dt="2024-06-29T23:08:49.497" v="1545" actId="14100"/>
          <ac:picMkLst>
            <pc:docMk/>
            <pc:sldMk cId="1451189490" sldId="298"/>
            <ac:picMk id="1032" creationId="{B176CB22-572C-DB01-4BF7-BDEB53AB680C}"/>
          </ac:picMkLst>
        </pc:picChg>
        <pc:picChg chg="add mod">
          <ac:chgData name="Geyer, Liam Frederick" userId="45348dc7-3a6a-4a54-b98d-87021b42e942" providerId="ADAL" clId="{817E8DDD-1A98-4806-92E2-E19C8BD20259}" dt="2024-06-29T23:11:53.408" v="1551" actId="14100"/>
          <ac:picMkLst>
            <pc:docMk/>
            <pc:sldMk cId="1451189490" sldId="298"/>
            <ac:picMk id="1034" creationId="{55D2503D-1757-9B02-9EF7-57B66DA2D534}"/>
          </ac:picMkLst>
        </pc:picChg>
      </pc:sldChg>
      <pc:sldChg chg="delSp modSp add mod ord">
        <pc:chgData name="Geyer, Liam Frederick" userId="45348dc7-3a6a-4a54-b98d-87021b42e942" providerId="ADAL" clId="{817E8DDD-1A98-4806-92E2-E19C8BD20259}" dt="2024-06-29T20:58:56.182" v="108" actId="20577"/>
        <pc:sldMkLst>
          <pc:docMk/>
          <pc:sldMk cId="811979225" sldId="299"/>
        </pc:sldMkLst>
        <pc:spChg chg="mod">
          <ac:chgData name="Geyer, Liam Frederick" userId="45348dc7-3a6a-4a54-b98d-87021b42e942" providerId="ADAL" clId="{817E8DDD-1A98-4806-92E2-E19C8BD20259}" dt="2024-06-29T20:58:56.182" v="108" actId="20577"/>
          <ac:spMkLst>
            <pc:docMk/>
            <pc:sldMk cId="811979225" sldId="299"/>
            <ac:spMk id="299" creationId="{00000000-0000-0000-0000-000000000000}"/>
          </ac:spMkLst>
        </pc:spChg>
        <pc:spChg chg="mod">
          <ac:chgData name="Geyer, Liam Frederick" userId="45348dc7-3a6a-4a54-b98d-87021b42e942" providerId="ADAL" clId="{817E8DDD-1A98-4806-92E2-E19C8BD20259}" dt="2024-06-29T20:58:48.345" v="80" actId="20577"/>
          <ac:spMkLst>
            <pc:docMk/>
            <pc:sldMk cId="811979225" sldId="299"/>
            <ac:spMk id="302" creationId="{00000000-0000-0000-0000-000000000000}"/>
          </ac:spMkLst>
        </pc:spChg>
        <pc:spChg chg="del">
          <ac:chgData name="Geyer, Liam Frederick" userId="45348dc7-3a6a-4a54-b98d-87021b42e942" providerId="ADAL" clId="{817E8DDD-1A98-4806-92E2-E19C8BD20259}" dt="2024-06-29T20:58:42.229" v="77" actId="478"/>
          <ac:spMkLst>
            <pc:docMk/>
            <pc:sldMk cId="811979225" sldId="299"/>
            <ac:spMk id="303" creationId="{00000000-0000-0000-0000-000000000000}"/>
          </ac:spMkLst>
        </pc:spChg>
        <pc:picChg chg="del">
          <ac:chgData name="Geyer, Liam Frederick" userId="45348dc7-3a6a-4a54-b98d-87021b42e942" providerId="ADAL" clId="{817E8DDD-1A98-4806-92E2-E19C8BD20259}" dt="2024-06-29T20:58:34.798" v="66" actId="478"/>
          <ac:picMkLst>
            <pc:docMk/>
            <pc:sldMk cId="811979225" sldId="299"/>
            <ac:picMk id="300" creationId="{00000000-0000-0000-0000-000000000000}"/>
          </ac:picMkLst>
        </pc:picChg>
        <pc:picChg chg="del">
          <ac:chgData name="Geyer, Liam Frederick" userId="45348dc7-3a6a-4a54-b98d-87021b42e942" providerId="ADAL" clId="{817E8DDD-1A98-4806-92E2-E19C8BD20259}" dt="2024-06-29T20:58:35.725" v="67" actId="478"/>
          <ac:picMkLst>
            <pc:docMk/>
            <pc:sldMk cId="811979225" sldId="299"/>
            <ac:picMk id="301" creationId="{00000000-0000-0000-0000-000000000000}"/>
          </ac:picMkLst>
        </pc:picChg>
      </pc:sldChg>
      <pc:sldChg chg="modSp add mod">
        <pc:chgData name="Geyer, Liam Frederick" userId="45348dc7-3a6a-4a54-b98d-87021b42e942" providerId="ADAL" clId="{817E8DDD-1A98-4806-92E2-E19C8BD20259}" dt="2024-06-29T21:00:09.749" v="219" actId="20577"/>
        <pc:sldMkLst>
          <pc:docMk/>
          <pc:sldMk cId="2958414120" sldId="300"/>
        </pc:sldMkLst>
        <pc:spChg chg="mod">
          <ac:chgData name="Geyer, Liam Frederick" userId="45348dc7-3a6a-4a54-b98d-87021b42e942" providerId="ADAL" clId="{817E8DDD-1A98-4806-92E2-E19C8BD20259}" dt="2024-06-29T20:59:26.505" v="156" actId="14100"/>
          <ac:spMkLst>
            <pc:docMk/>
            <pc:sldMk cId="2958414120" sldId="300"/>
            <ac:spMk id="299" creationId="{00000000-0000-0000-0000-000000000000}"/>
          </ac:spMkLst>
        </pc:spChg>
        <pc:spChg chg="mod">
          <ac:chgData name="Geyer, Liam Frederick" userId="45348dc7-3a6a-4a54-b98d-87021b42e942" providerId="ADAL" clId="{817E8DDD-1A98-4806-92E2-E19C8BD20259}" dt="2024-06-29T21:00:09.749" v="219" actId="20577"/>
          <ac:spMkLst>
            <pc:docMk/>
            <pc:sldMk cId="2958414120" sldId="300"/>
            <ac:spMk id="302" creationId="{00000000-0000-0000-0000-000000000000}"/>
          </ac:spMkLst>
        </pc:spChg>
      </pc:sldChg>
      <pc:sldChg chg="modSp add mod">
        <pc:chgData name="Geyer, Liam Frederick" userId="45348dc7-3a6a-4a54-b98d-87021b42e942" providerId="ADAL" clId="{817E8DDD-1A98-4806-92E2-E19C8BD20259}" dt="2024-06-29T20:59:59.381" v="202" actId="20577"/>
        <pc:sldMkLst>
          <pc:docMk/>
          <pc:sldMk cId="3857179707" sldId="301"/>
        </pc:sldMkLst>
        <pc:spChg chg="mod">
          <ac:chgData name="Geyer, Liam Frederick" userId="45348dc7-3a6a-4a54-b98d-87021b42e942" providerId="ADAL" clId="{817E8DDD-1A98-4806-92E2-E19C8BD20259}" dt="2024-06-29T20:59:59.381" v="202" actId="20577"/>
          <ac:spMkLst>
            <pc:docMk/>
            <pc:sldMk cId="3857179707" sldId="301"/>
            <ac:spMk id="299" creationId="{00000000-0000-0000-0000-000000000000}"/>
          </ac:spMkLst>
        </pc:spChg>
      </pc:sldChg>
      <pc:sldChg chg="modSp add mod">
        <pc:chgData name="Geyer, Liam Frederick" userId="45348dc7-3a6a-4a54-b98d-87021b42e942" providerId="ADAL" clId="{817E8DDD-1A98-4806-92E2-E19C8BD20259}" dt="2024-06-29T21:00:23.353" v="259" actId="14100"/>
        <pc:sldMkLst>
          <pc:docMk/>
          <pc:sldMk cId="4157076821" sldId="302"/>
        </pc:sldMkLst>
        <pc:spChg chg="mod">
          <ac:chgData name="Geyer, Liam Frederick" userId="45348dc7-3a6a-4a54-b98d-87021b42e942" providerId="ADAL" clId="{817E8DDD-1A98-4806-92E2-E19C8BD20259}" dt="2024-06-29T21:00:23.353" v="259" actId="14100"/>
          <ac:spMkLst>
            <pc:docMk/>
            <pc:sldMk cId="4157076821" sldId="302"/>
            <ac:spMk id="299" creationId="{00000000-0000-0000-0000-000000000000}"/>
          </ac:spMkLst>
        </pc:spChg>
      </pc:sldChg>
      <pc:sldChg chg="modSp new mod">
        <pc:chgData name="Geyer, Liam Frederick" userId="45348dc7-3a6a-4a54-b98d-87021b42e942" providerId="ADAL" clId="{817E8DDD-1A98-4806-92E2-E19C8BD20259}" dt="2024-06-29T22:40:54.926" v="898" actId="20577"/>
        <pc:sldMkLst>
          <pc:docMk/>
          <pc:sldMk cId="90923942" sldId="303"/>
        </pc:sldMkLst>
        <pc:spChg chg="mod">
          <ac:chgData name="Geyer, Liam Frederick" userId="45348dc7-3a6a-4a54-b98d-87021b42e942" providerId="ADAL" clId="{817E8DDD-1A98-4806-92E2-E19C8BD20259}" dt="2024-06-29T22:40:40.437" v="826" actId="20577"/>
          <ac:spMkLst>
            <pc:docMk/>
            <pc:sldMk cId="90923942" sldId="303"/>
            <ac:spMk id="2" creationId="{CD3F7303-CB19-498B-A0C6-F545DE8BEC63}"/>
          </ac:spMkLst>
        </pc:spChg>
        <pc:spChg chg="mod">
          <ac:chgData name="Geyer, Liam Frederick" userId="45348dc7-3a6a-4a54-b98d-87021b42e942" providerId="ADAL" clId="{817E8DDD-1A98-4806-92E2-E19C8BD20259}" dt="2024-06-29T22:40:54.926" v="898" actId="20577"/>
          <ac:spMkLst>
            <pc:docMk/>
            <pc:sldMk cId="90923942" sldId="303"/>
            <ac:spMk id="3" creationId="{A4C2508F-8973-B75F-23B3-922721406FA7}"/>
          </ac:spMkLst>
        </pc:spChg>
      </pc:sldChg>
      <pc:sldChg chg="modSp new mod">
        <pc:chgData name="Geyer, Liam Frederick" userId="45348dc7-3a6a-4a54-b98d-87021b42e942" providerId="ADAL" clId="{817E8DDD-1A98-4806-92E2-E19C8BD20259}" dt="2024-06-29T23:03:08.784" v="1301" actId="20577"/>
        <pc:sldMkLst>
          <pc:docMk/>
          <pc:sldMk cId="4006365483" sldId="304"/>
        </pc:sldMkLst>
        <pc:spChg chg="mod">
          <ac:chgData name="Geyer, Liam Frederick" userId="45348dc7-3a6a-4a54-b98d-87021b42e942" providerId="ADAL" clId="{817E8DDD-1A98-4806-92E2-E19C8BD20259}" dt="2024-06-29T23:00:24.322" v="1129" actId="20577"/>
          <ac:spMkLst>
            <pc:docMk/>
            <pc:sldMk cId="4006365483" sldId="304"/>
            <ac:spMk id="2" creationId="{435AB1D6-142F-6BFF-78A8-87B1A7A69C2A}"/>
          </ac:spMkLst>
        </pc:spChg>
        <pc:spChg chg="mod">
          <ac:chgData name="Geyer, Liam Frederick" userId="45348dc7-3a6a-4a54-b98d-87021b42e942" providerId="ADAL" clId="{817E8DDD-1A98-4806-92E2-E19C8BD20259}" dt="2024-06-29T23:03:08.784" v="1301" actId="20577"/>
          <ac:spMkLst>
            <pc:docMk/>
            <pc:sldMk cId="4006365483" sldId="304"/>
            <ac:spMk id="3" creationId="{A3032604-690C-5E1E-1274-D9BA1BDF5C11}"/>
          </ac:spMkLst>
        </pc:spChg>
      </pc:sldChg>
      <pc:sldMasterChg chg="delSldLayout">
        <pc:chgData name="Geyer, Liam Frederick" userId="45348dc7-3a6a-4a54-b98d-87021b42e942" providerId="ADAL" clId="{817E8DDD-1A98-4806-92E2-E19C8BD20259}" dt="2024-06-29T21:05:07.055" v="534" actId="47"/>
        <pc:sldMasterMkLst>
          <pc:docMk/>
          <pc:sldMasterMk cId="0" sldId="2147483661"/>
        </pc:sldMasterMkLst>
        <pc:sldLayoutChg chg="del">
          <pc:chgData name="Geyer, Liam Frederick" userId="45348dc7-3a6a-4a54-b98d-87021b42e942" providerId="ADAL" clId="{817E8DDD-1A98-4806-92E2-E19C8BD20259}" dt="2024-06-29T21:05:07.055" v="534" actId="47"/>
          <pc:sldLayoutMkLst>
            <pc:docMk/>
            <pc:sldMasterMk cId="0" sldId="2147483661"/>
            <pc:sldLayoutMk cId="0" sldId="2147483648"/>
          </pc:sldLayoutMkLst>
        </pc:sldLayoutChg>
        <pc:sldLayoutChg chg="del">
          <pc:chgData name="Geyer, Liam Frederick" userId="45348dc7-3a6a-4a54-b98d-87021b42e942" providerId="ADAL" clId="{817E8DDD-1A98-4806-92E2-E19C8BD20259}" dt="2024-06-29T21:05:05.922" v="533" actId="47"/>
          <pc:sldLayoutMkLst>
            <pc:docMk/>
            <pc:sldMasterMk cId="0" sldId="2147483661"/>
            <pc:sldLayoutMk cId="0" sldId="2147483653"/>
          </pc:sldLayoutMkLst>
        </pc:sldLayoutChg>
      </pc:sldMasterChg>
    </pc:docChg>
  </pc:docChgLst>
  <pc:docChgLst>
    <pc:chgData name="Fox, Jenna Elizabeth" userId="S::jef5600@psu.edu::9fa38525-ec20-451f-b9c6-051aade207ad" providerId="AD" clId="Web-{3564F842-B3A8-A0AB-55DC-AC0DA428663E}"/>
    <pc:docChg chg="modSld">
      <pc:chgData name="Fox, Jenna Elizabeth" userId="S::jef5600@psu.edu::9fa38525-ec20-451f-b9c6-051aade207ad" providerId="AD" clId="Web-{3564F842-B3A8-A0AB-55DC-AC0DA428663E}" dt="2023-08-06T15:21:49.612" v="55" actId="20577"/>
      <pc:docMkLst>
        <pc:docMk/>
      </pc:docMkLst>
      <pc:sldChg chg="addSp delSp modSp">
        <pc:chgData name="Fox, Jenna Elizabeth" userId="S::jef5600@psu.edu::9fa38525-ec20-451f-b9c6-051aade207ad" providerId="AD" clId="Web-{3564F842-B3A8-A0AB-55DC-AC0DA428663E}" dt="2023-08-06T15:21:49.612" v="55" actId="20577"/>
        <pc:sldMkLst>
          <pc:docMk/>
          <pc:sldMk cId="0" sldId="280"/>
        </pc:sldMkLst>
        <pc:spChg chg="add del mod">
          <ac:chgData name="Fox, Jenna Elizabeth" userId="S::jef5600@psu.edu::9fa38525-ec20-451f-b9c6-051aade207ad" providerId="AD" clId="Web-{3564F842-B3A8-A0AB-55DC-AC0DA428663E}" dt="2023-08-06T15:19:44.422" v="27"/>
          <ac:spMkLst>
            <pc:docMk/>
            <pc:sldMk cId="0" sldId="280"/>
            <ac:spMk id="2" creationId="{DE2B5990-58BD-5A38-6592-E98F507F3800}"/>
          </ac:spMkLst>
        </pc:spChg>
        <pc:spChg chg="add del mod">
          <ac:chgData name="Fox, Jenna Elizabeth" userId="S::jef5600@psu.edu::9fa38525-ec20-451f-b9c6-051aade207ad" providerId="AD" clId="Web-{3564F842-B3A8-A0AB-55DC-AC0DA428663E}" dt="2023-08-06T15:19:55.531" v="30"/>
          <ac:spMkLst>
            <pc:docMk/>
            <pc:sldMk cId="0" sldId="280"/>
            <ac:spMk id="3" creationId="{A1777C59-93F0-0656-E3C4-5765D504F2C6}"/>
          </ac:spMkLst>
        </pc:spChg>
        <pc:spChg chg="add del mod">
          <ac:chgData name="Fox, Jenna Elizabeth" userId="S::jef5600@psu.edu::9fa38525-ec20-451f-b9c6-051aade207ad" providerId="AD" clId="Web-{3564F842-B3A8-A0AB-55DC-AC0DA428663E}" dt="2023-08-06T15:21:33.987" v="49"/>
          <ac:spMkLst>
            <pc:docMk/>
            <pc:sldMk cId="0" sldId="280"/>
            <ac:spMk id="4" creationId="{423D66CD-A23D-699A-DE0D-B43E452C8176}"/>
          </ac:spMkLst>
        </pc:spChg>
        <pc:spChg chg="add mod">
          <ac:chgData name="Fox, Jenna Elizabeth" userId="S::jef5600@psu.edu::9fa38525-ec20-451f-b9c6-051aade207ad" providerId="AD" clId="Web-{3564F842-B3A8-A0AB-55DC-AC0DA428663E}" dt="2023-08-06T15:21:49.612" v="55" actId="20577"/>
          <ac:spMkLst>
            <pc:docMk/>
            <pc:sldMk cId="0" sldId="280"/>
            <ac:spMk id="5" creationId="{A531A338-A3FD-B483-11E9-02A0C8A102BC}"/>
          </ac:spMkLst>
        </pc:spChg>
        <pc:spChg chg="mod">
          <ac:chgData name="Fox, Jenna Elizabeth" userId="S::jef5600@psu.edu::9fa38525-ec20-451f-b9c6-051aade207ad" providerId="AD" clId="Web-{3564F842-B3A8-A0AB-55DC-AC0DA428663E}" dt="2023-08-06T15:17:46.445" v="8" actId="20577"/>
          <ac:spMkLst>
            <pc:docMk/>
            <pc:sldMk cId="0" sldId="280"/>
            <ac:spMk id="409" creationId="{00000000-0000-0000-0000-000000000000}"/>
          </ac:spMkLst>
        </pc:spChg>
      </pc:sldChg>
    </pc:docChg>
  </pc:docChgLst>
  <pc:docChgLst>
    <pc:chgData name="Fox, Jenna Elizabeth" userId="S::jef5600@psu.edu::9fa38525-ec20-451f-b9c6-051aade207ad" providerId="AD" clId="Web-{A158EC59-8AF8-C827-0D6F-769982475497}"/>
    <pc:docChg chg="modSld">
      <pc:chgData name="Fox, Jenna Elizabeth" userId="S::jef5600@psu.edu::9fa38525-ec20-451f-b9c6-051aade207ad" providerId="AD" clId="Web-{A158EC59-8AF8-C827-0D6F-769982475497}" dt="2023-07-24T16:29:37.293" v="27" actId="20577"/>
      <pc:docMkLst>
        <pc:docMk/>
      </pc:docMkLst>
      <pc:sldChg chg="modSp">
        <pc:chgData name="Fox, Jenna Elizabeth" userId="S::jef5600@psu.edu::9fa38525-ec20-451f-b9c6-051aade207ad" providerId="AD" clId="Web-{A158EC59-8AF8-C827-0D6F-769982475497}" dt="2023-07-24T16:29:37.293" v="27" actId="20577"/>
        <pc:sldMkLst>
          <pc:docMk/>
          <pc:sldMk cId="0" sldId="285"/>
        </pc:sldMkLst>
        <pc:spChg chg="mod">
          <ac:chgData name="Fox, Jenna Elizabeth" userId="S::jef5600@psu.edu::9fa38525-ec20-451f-b9c6-051aade207ad" providerId="AD" clId="Web-{A158EC59-8AF8-C827-0D6F-769982475497}" dt="2023-07-24T16:29:13.167" v="1" actId="20577"/>
          <ac:spMkLst>
            <pc:docMk/>
            <pc:sldMk cId="0" sldId="285"/>
            <ac:spMk id="448" creationId="{00000000-0000-0000-0000-000000000000}"/>
          </ac:spMkLst>
        </pc:spChg>
        <pc:spChg chg="mod">
          <ac:chgData name="Fox, Jenna Elizabeth" userId="S::jef5600@psu.edu::9fa38525-ec20-451f-b9c6-051aade207ad" providerId="AD" clId="Web-{A158EC59-8AF8-C827-0D6F-769982475497}" dt="2023-07-24T16:29:37.293" v="27" actId="20577"/>
          <ac:spMkLst>
            <pc:docMk/>
            <pc:sldMk cId="0" sldId="285"/>
            <ac:spMk id="449" creationId="{00000000-0000-0000-0000-000000000000}"/>
          </ac:spMkLst>
        </pc:spChg>
      </pc:sldChg>
    </pc:docChg>
  </pc:docChgLst>
  <pc:docChgLst>
    <pc:chgData name="Geyer, Liam Frederick" userId="S::lfg5289@psu.edu::45348dc7-3a6a-4a54-b98d-87021b42e942" providerId="AD" clId="Web-{96CBC722-89D6-CC3E-0C88-6E2A6E536C11}"/>
    <pc:docChg chg="addSld delSld modSld">
      <pc:chgData name="Geyer, Liam Frederick" userId="S::lfg5289@psu.edu::45348dc7-3a6a-4a54-b98d-87021b42e942" providerId="AD" clId="Web-{96CBC722-89D6-CC3E-0C88-6E2A6E536C11}" dt="2024-08-29T23:15:09.082" v="233"/>
      <pc:docMkLst>
        <pc:docMk/>
      </pc:docMkLst>
      <pc:sldChg chg="modSp">
        <pc:chgData name="Geyer, Liam Frederick" userId="S::lfg5289@psu.edu::45348dc7-3a6a-4a54-b98d-87021b42e942" providerId="AD" clId="Web-{96CBC722-89D6-CC3E-0C88-6E2A6E536C11}" dt="2024-08-29T23:05:39.366" v="38" actId="20577"/>
        <pc:sldMkLst>
          <pc:docMk/>
          <pc:sldMk cId="0" sldId="267"/>
        </pc:sldMkLst>
        <pc:spChg chg="mod">
          <ac:chgData name="Geyer, Liam Frederick" userId="S::lfg5289@psu.edu::45348dc7-3a6a-4a54-b98d-87021b42e942" providerId="AD" clId="Web-{96CBC722-89D6-CC3E-0C88-6E2A6E536C11}" dt="2024-08-29T23:05:39.366" v="38" actId="20577"/>
          <ac:spMkLst>
            <pc:docMk/>
            <pc:sldMk cId="0" sldId="267"/>
            <ac:spMk id="309" creationId="{00000000-0000-0000-0000-000000000000}"/>
          </ac:spMkLst>
        </pc:spChg>
      </pc:sldChg>
      <pc:sldChg chg="modSp">
        <pc:chgData name="Geyer, Liam Frederick" userId="S::lfg5289@psu.edu::45348dc7-3a6a-4a54-b98d-87021b42e942" providerId="AD" clId="Web-{96CBC722-89D6-CC3E-0C88-6E2A6E536C11}" dt="2024-08-29T23:08:07.811" v="47" actId="20577"/>
        <pc:sldMkLst>
          <pc:docMk/>
          <pc:sldMk cId="0" sldId="273"/>
        </pc:sldMkLst>
        <pc:spChg chg="mod">
          <ac:chgData name="Geyer, Liam Frederick" userId="S::lfg5289@psu.edu::45348dc7-3a6a-4a54-b98d-87021b42e942" providerId="AD" clId="Web-{96CBC722-89D6-CC3E-0C88-6E2A6E536C11}" dt="2024-08-29T23:08:07.811" v="47" actId="20577"/>
          <ac:spMkLst>
            <pc:docMk/>
            <pc:sldMk cId="0" sldId="273"/>
            <ac:spMk id="357" creationId="{00000000-0000-0000-0000-000000000000}"/>
          </ac:spMkLst>
        </pc:spChg>
      </pc:sldChg>
      <pc:sldChg chg="modSp">
        <pc:chgData name="Geyer, Liam Frederick" userId="S::lfg5289@psu.edu::45348dc7-3a6a-4a54-b98d-87021b42e942" providerId="AD" clId="Web-{96CBC722-89D6-CC3E-0C88-6E2A6E536C11}" dt="2024-08-29T23:10:38.631" v="151" actId="20577"/>
        <pc:sldMkLst>
          <pc:docMk/>
          <pc:sldMk cId="0" sldId="278"/>
        </pc:sldMkLst>
        <pc:spChg chg="mod">
          <ac:chgData name="Geyer, Liam Frederick" userId="S::lfg5289@psu.edu::45348dc7-3a6a-4a54-b98d-87021b42e942" providerId="AD" clId="Web-{96CBC722-89D6-CC3E-0C88-6E2A6E536C11}" dt="2024-08-29T23:10:38.631" v="151" actId="20577"/>
          <ac:spMkLst>
            <pc:docMk/>
            <pc:sldMk cId="0" sldId="278"/>
            <ac:spMk id="390" creationId="{00000000-0000-0000-0000-000000000000}"/>
          </ac:spMkLst>
        </pc:spChg>
      </pc:sldChg>
      <pc:sldChg chg="addSp modSp">
        <pc:chgData name="Geyer, Liam Frederick" userId="S::lfg5289@psu.edu::45348dc7-3a6a-4a54-b98d-87021b42e942" providerId="AD" clId="Web-{96CBC722-89D6-CC3E-0C88-6E2A6E536C11}" dt="2024-08-29T23:06:54.526" v="44" actId="1076"/>
        <pc:sldMkLst>
          <pc:docMk/>
          <pc:sldMk cId="1679993833" sldId="294"/>
        </pc:sldMkLst>
        <pc:picChg chg="add mod">
          <ac:chgData name="Geyer, Liam Frederick" userId="S::lfg5289@psu.edu::45348dc7-3a6a-4a54-b98d-87021b42e942" providerId="AD" clId="Web-{96CBC722-89D6-CC3E-0C88-6E2A6E536C11}" dt="2024-08-29T23:06:54.526" v="44" actId="1076"/>
          <ac:picMkLst>
            <pc:docMk/>
            <pc:sldMk cId="1679993833" sldId="294"/>
            <ac:picMk id="3" creationId="{C7C9525E-56C8-DA7A-D6A5-C4BB9C299576}"/>
          </ac:picMkLst>
        </pc:picChg>
        <pc:picChg chg="mod">
          <ac:chgData name="Geyer, Liam Frederick" userId="S::lfg5289@psu.edu::45348dc7-3a6a-4a54-b98d-87021b42e942" providerId="AD" clId="Web-{96CBC722-89D6-CC3E-0C88-6E2A6E536C11}" dt="2024-08-29T23:06:45.900" v="41" actId="1076"/>
          <ac:picMkLst>
            <pc:docMk/>
            <pc:sldMk cId="1679993833" sldId="294"/>
            <ac:picMk id="1028" creationId="{05A06DDE-23D0-E979-A3C2-8DBEA082A21C}"/>
          </ac:picMkLst>
        </pc:picChg>
        <pc:picChg chg="mod">
          <ac:chgData name="Geyer, Liam Frederick" userId="S::lfg5289@psu.edu::45348dc7-3a6a-4a54-b98d-87021b42e942" providerId="AD" clId="Web-{96CBC722-89D6-CC3E-0C88-6E2A6E536C11}" dt="2024-08-29T23:06:48.619" v="42" actId="1076"/>
          <ac:picMkLst>
            <pc:docMk/>
            <pc:sldMk cId="1679993833" sldId="294"/>
            <ac:picMk id="1030" creationId="{175E5BC0-7879-D547-E4F1-5EC6E1078313}"/>
          </ac:picMkLst>
        </pc:picChg>
      </pc:sldChg>
      <pc:sldChg chg="delSp">
        <pc:chgData name="Geyer, Liam Frederick" userId="S::lfg5289@psu.edu::45348dc7-3a6a-4a54-b98d-87021b42e942" providerId="AD" clId="Web-{96CBC722-89D6-CC3E-0C88-6E2A6E536C11}" dt="2024-08-29T23:15:09.082" v="233"/>
        <pc:sldMkLst>
          <pc:docMk/>
          <pc:sldMk cId="1451189490" sldId="298"/>
        </pc:sldMkLst>
        <pc:picChg chg="del">
          <ac:chgData name="Geyer, Liam Frederick" userId="S::lfg5289@psu.edu::45348dc7-3a6a-4a54-b98d-87021b42e942" providerId="AD" clId="Web-{96CBC722-89D6-CC3E-0C88-6E2A6E536C11}" dt="2024-08-29T23:15:09.082" v="233"/>
          <ac:picMkLst>
            <pc:docMk/>
            <pc:sldMk cId="1451189490" sldId="298"/>
            <ac:picMk id="2" creationId="{1F2614B4-2AC7-D40B-C061-E479129C2F1C}"/>
          </ac:picMkLst>
        </pc:picChg>
        <pc:picChg chg="del">
          <ac:chgData name="Geyer, Liam Frederick" userId="S::lfg5289@psu.edu::45348dc7-3a6a-4a54-b98d-87021b42e942" providerId="AD" clId="Web-{96CBC722-89D6-CC3E-0C88-6E2A6E536C11}" dt="2024-08-29T23:15:07.848" v="232"/>
          <ac:picMkLst>
            <pc:docMk/>
            <pc:sldMk cId="1451189490" sldId="298"/>
            <ac:picMk id="3" creationId="{D06B7843-5E16-E10F-6D5B-33FE21F95EBC}"/>
          </ac:picMkLst>
        </pc:picChg>
      </pc:sldChg>
      <pc:sldChg chg="addSp delSp del">
        <pc:chgData name="Geyer, Liam Frederick" userId="S::lfg5289@psu.edu::45348dc7-3a6a-4a54-b98d-87021b42e942" providerId="AD" clId="Web-{96CBC722-89D6-CC3E-0C88-6E2A6E536C11}" dt="2024-08-29T23:09:27.393" v="106"/>
        <pc:sldMkLst>
          <pc:docMk/>
          <pc:sldMk cId="2958414120" sldId="300"/>
        </pc:sldMkLst>
        <pc:spChg chg="add del">
          <ac:chgData name="Geyer, Liam Frederick" userId="S::lfg5289@psu.edu::45348dc7-3a6a-4a54-b98d-87021b42e942" providerId="AD" clId="Web-{96CBC722-89D6-CC3E-0C88-6E2A6E536C11}" dt="2024-08-29T23:09:25.799" v="105"/>
          <ac:spMkLst>
            <pc:docMk/>
            <pc:sldMk cId="2958414120" sldId="300"/>
            <ac:spMk id="4" creationId="{79AA9934-6E39-3D92-00CD-15470E572C76}"/>
          </ac:spMkLst>
        </pc:spChg>
        <pc:picChg chg="add del">
          <ac:chgData name="Geyer, Liam Frederick" userId="S::lfg5289@psu.edu::45348dc7-3a6a-4a54-b98d-87021b42e942" providerId="AD" clId="Web-{96CBC722-89D6-CC3E-0C88-6E2A6E536C11}" dt="2024-08-29T23:09:27.393" v="106"/>
          <ac:picMkLst>
            <pc:docMk/>
            <pc:sldMk cId="2958414120" sldId="300"/>
            <ac:picMk id="3" creationId="{02A664B1-C594-D525-4436-250FD5048281}"/>
          </ac:picMkLst>
        </pc:picChg>
      </pc:sldChg>
      <pc:sldChg chg="modSp">
        <pc:chgData name="Geyer, Liam Frederick" userId="S::lfg5289@psu.edu::45348dc7-3a6a-4a54-b98d-87021b42e942" providerId="AD" clId="Web-{96CBC722-89D6-CC3E-0C88-6E2A6E536C11}" dt="2024-08-29T23:15:04.707" v="231" actId="20577"/>
        <pc:sldMkLst>
          <pc:docMk/>
          <pc:sldMk cId="3857179707" sldId="301"/>
        </pc:sldMkLst>
        <pc:spChg chg="mod">
          <ac:chgData name="Geyer, Liam Frederick" userId="S::lfg5289@psu.edu::45348dc7-3a6a-4a54-b98d-87021b42e942" providerId="AD" clId="Web-{96CBC722-89D6-CC3E-0C88-6E2A6E536C11}" dt="2024-08-29T23:15:04.707" v="231" actId="20577"/>
          <ac:spMkLst>
            <pc:docMk/>
            <pc:sldMk cId="3857179707" sldId="301"/>
            <ac:spMk id="302" creationId="{00000000-0000-0000-0000-000000000000}"/>
          </ac:spMkLst>
        </pc:spChg>
      </pc:sldChg>
      <pc:sldChg chg="modSp new">
        <pc:chgData name="Geyer, Liam Frederick" userId="S::lfg5289@psu.edu::45348dc7-3a6a-4a54-b98d-87021b42e942" providerId="AD" clId="Web-{96CBC722-89D6-CC3E-0C88-6E2A6E536C11}" dt="2024-08-29T23:05:23.724" v="18" actId="20577"/>
        <pc:sldMkLst>
          <pc:docMk/>
          <pc:sldMk cId="867014167" sldId="306"/>
        </pc:sldMkLst>
        <pc:spChg chg="mod">
          <ac:chgData name="Geyer, Liam Frederick" userId="S::lfg5289@psu.edu::45348dc7-3a6a-4a54-b98d-87021b42e942" providerId="AD" clId="Web-{96CBC722-89D6-CC3E-0C88-6E2A6E536C11}" dt="2024-08-29T23:05:23.724" v="18" actId="20577"/>
          <ac:spMkLst>
            <pc:docMk/>
            <pc:sldMk cId="867014167" sldId="306"/>
            <ac:spMk id="2" creationId="{9D27D3B2-028F-960E-547C-F6F52FA216FB}"/>
          </ac:spMkLst>
        </pc:spChg>
      </pc:sldChg>
      <pc:sldChg chg="modSp new">
        <pc:chgData name="Geyer, Liam Frederick" userId="S::lfg5289@psu.edu::45348dc7-3a6a-4a54-b98d-87021b42e942" providerId="AD" clId="Web-{96CBC722-89D6-CC3E-0C88-6E2A6E536C11}" dt="2024-08-29T23:05:31.740" v="35" actId="20577"/>
        <pc:sldMkLst>
          <pc:docMk/>
          <pc:sldMk cId="3202167896" sldId="307"/>
        </pc:sldMkLst>
        <pc:spChg chg="mod">
          <ac:chgData name="Geyer, Liam Frederick" userId="S::lfg5289@psu.edu::45348dc7-3a6a-4a54-b98d-87021b42e942" providerId="AD" clId="Web-{96CBC722-89D6-CC3E-0C88-6E2A6E536C11}" dt="2024-08-29T23:05:31.740" v="35" actId="20577"/>
          <ac:spMkLst>
            <pc:docMk/>
            <pc:sldMk cId="3202167896" sldId="307"/>
            <ac:spMk id="2" creationId="{5BEBAAA5-2408-7CE6-CC67-03519BA989E4}"/>
          </ac:spMkLst>
        </pc:spChg>
      </pc:sldChg>
      <pc:sldChg chg="modSp new">
        <pc:chgData name="Geyer, Liam Frederick" userId="S::lfg5289@psu.edu::45348dc7-3a6a-4a54-b98d-87021b42e942" providerId="AD" clId="Web-{96CBC722-89D6-CC3E-0C88-6E2A6E536C11}" dt="2024-08-29T23:14:15.314" v="196" actId="20577"/>
        <pc:sldMkLst>
          <pc:docMk/>
          <pc:sldMk cId="2908758966" sldId="308"/>
        </pc:sldMkLst>
        <pc:spChg chg="mod">
          <ac:chgData name="Geyer, Liam Frederick" userId="S::lfg5289@psu.edu::45348dc7-3a6a-4a54-b98d-87021b42e942" providerId="AD" clId="Web-{96CBC722-89D6-CC3E-0C88-6E2A6E536C11}" dt="2024-08-29T23:08:19.593" v="61" actId="20577"/>
          <ac:spMkLst>
            <pc:docMk/>
            <pc:sldMk cId="2908758966" sldId="308"/>
            <ac:spMk id="2" creationId="{0EED6B7B-7DCE-A580-06D8-9EBB92A688B6}"/>
          </ac:spMkLst>
        </pc:spChg>
        <pc:spChg chg="mod">
          <ac:chgData name="Geyer, Liam Frederick" userId="S::lfg5289@psu.edu::45348dc7-3a6a-4a54-b98d-87021b42e942" providerId="AD" clId="Web-{96CBC722-89D6-CC3E-0C88-6E2A6E536C11}" dt="2024-08-29T23:14:15.314" v="196" actId="20577"/>
          <ac:spMkLst>
            <pc:docMk/>
            <pc:sldMk cId="2908758966" sldId="308"/>
            <ac:spMk id="3" creationId="{B298858B-EDE1-8E92-B213-C39100A1953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Alec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8e3541ce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8e3541ce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b0ef0e00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b0ef0e00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Alec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08d48c5b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08d48c5b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8e0c708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48e0c708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8e3541c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8e3541ce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48e0c7087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48e0c7087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49812607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49812607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e21a2b6e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e21a2b6e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b0ef0e0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b0ef0e0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08d48c5b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08d48c5b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Impact and effects of a hack</a:t>
            </a:r>
          </a:p>
          <a:p>
            <a:pPr marL="171450" indent="-171450">
              <a:buChar char="•"/>
            </a:pPr>
            <a:r>
              <a:rPr lang="en"/>
              <a:t>What does this do to core buisness function</a:t>
            </a:r>
          </a:p>
          <a:p>
            <a:pPr marL="171450" indent="-171450">
              <a:buChar char="•"/>
            </a:pPr>
            <a:endParaRPr lang="en"/>
          </a:p>
          <a:p>
            <a:pPr marL="0" indent="0"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8e3541ce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8e3541ce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Alec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08d48c5b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08d48c5b7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08d48c5b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08d48c5b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48e0c708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48e0c708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653814b9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653814b9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08d48c5b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08d48c5b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38563f9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38563f9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85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39029b57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39029b57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636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39029b57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39029b57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01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39029b57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39029b57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50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39029b57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39029b57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255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39029b57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39029b57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23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2">
            <a:alphaModFix/>
          </a:blip>
          <a:srcRect l="2930" r="-2929"/>
          <a:stretch/>
        </p:blipFill>
        <p:spPr>
          <a:xfrm>
            <a:off x="610247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8" name="Google Shape;198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50" name="Google Shape;50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6" name="Google Shape;66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810675" y="-426900"/>
            <a:ext cx="10698341" cy="6304182"/>
            <a:chOff x="-810675" y="-426900"/>
            <a:chExt cx="10698341" cy="6304182"/>
          </a:xfrm>
        </p:grpSpPr>
        <p:sp>
          <p:nvSpPr>
            <p:cNvPr id="71" name="Google Shape;71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906284" y="-42690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810675" y="40758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06764" y="3249787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36255" y="25898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20996" y="2293154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5" name="Google Shape;85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632" y="854457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10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37" name="Google Shape;137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-440275" y="-95812"/>
            <a:ext cx="10339041" cy="5833303"/>
            <a:chOff x="-440275" y="-95812"/>
            <a:chExt cx="10339041" cy="5833303"/>
          </a:xfrm>
        </p:grpSpPr>
        <p:sp>
          <p:nvSpPr>
            <p:cNvPr id="140" name="Google Shape;140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17384" y="-9581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440275" y="35866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611" y="4800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3" y="855509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68" name="Google Shape;168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25" y="4612784"/>
            <a:ext cx="340369" cy="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3" name="Google Shape;173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tgm.one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Cyber Security Organization</a:t>
            </a:r>
            <a:endParaRPr sz="3000"/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Introductory General Body Meeting</a:t>
            </a:r>
          </a:p>
          <a:p>
            <a:pPr marL="0" indent="0">
              <a:spcAft>
                <a:spcPts val="600"/>
              </a:spcAft>
            </a:pPr>
            <a:endParaRPr lang="en"/>
          </a:p>
          <a:p>
            <a:pPr marL="0" indent="0">
              <a:spcAft>
                <a:spcPts val="600"/>
              </a:spcAft>
            </a:pPr>
            <a:r>
              <a:rPr lang="en"/>
              <a:t>Please sit up front :)</a:t>
            </a:r>
          </a:p>
        </p:txBody>
      </p:sp>
      <p:pic>
        <p:nvPicPr>
          <p:cNvPr id="223" name="Google Shape;2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22" y="2013363"/>
            <a:ext cx="1082000" cy="11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1196625" y="406775"/>
            <a:ext cx="4778455" cy="122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Brooke Connelly - Secretary</a:t>
            </a:r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body" idx="1"/>
          </p:nvPr>
        </p:nvSpPr>
        <p:spPr>
          <a:xfrm>
            <a:off x="851800" y="1636175"/>
            <a:ext cx="6327665" cy="333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Year</a:t>
            </a:r>
            <a:r>
              <a:rPr lang="en" b="1"/>
              <a:t>:</a:t>
            </a:r>
            <a:r>
              <a:rPr lang="en"/>
              <a:t> </a:t>
            </a:r>
            <a:r>
              <a:rPr lang="en-US"/>
              <a:t>Sophomore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Major</a:t>
            </a:r>
            <a:r>
              <a:rPr lang="en" b="1"/>
              <a:t>: </a:t>
            </a:r>
            <a:r>
              <a:rPr lang="en"/>
              <a:t>Cybersecurity Analytics and Operations</a:t>
            </a:r>
            <a:endParaRPr/>
          </a:p>
          <a:p>
            <a:pPr marL="0" indent="0">
              <a:spcBef>
                <a:spcPts val="600"/>
              </a:spcBef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Interests</a:t>
            </a:r>
            <a:r>
              <a:rPr lang="en" b="1"/>
              <a:t>: Swimming, Biking, Photography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Fun Fact</a:t>
            </a:r>
            <a:r>
              <a:rPr lang="en" b="1"/>
              <a:t>: I spent my summer in Houston!</a:t>
            </a:r>
            <a:endParaRPr/>
          </a:p>
        </p:txBody>
      </p:sp>
      <p:pic>
        <p:nvPicPr>
          <p:cNvPr id="2" name="Picture 1" descr="Two women sitting on a bench with a statue of a dog&#10;&#10;Description automatically generated">
            <a:extLst>
              <a:ext uri="{FF2B5EF4-FFF2-40B4-BE49-F238E27FC236}">
                <a16:creationId xmlns:a16="http://schemas.microsoft.com/office/drawing/2014/main" id="{54DC6167-18E6-91C1-079E-E7B08F6E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" y="3355937"/>
            <a:ext cx="1342877" cy="1787600"/>
          </a:xfrm>
          <a:prstGeom prst="rect">
            <a:avLst/>
          </a:prstGeom>
        </p:spPr>
      </p:pic>
      <p:pic>
        <p:nvPicPr>
          <p:cNvPr id="3" name="Picture 2" descr="Two women posing for a picture in front of a castle&#10;&#10;Description automatically generated">
            <a:extLst>
              <a:ext uri="{FF2B5EF4-FFF2-40B4-BE49-F238E27FC236}">
                <a16:creationId xmlns:a16="http://schemas.microsoft.com/office/drawing/2014/main" id="{880BF525-1F3E-48C1-E956-807A5A07D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93" r="-95" b="19736"/>
          <a:stretch/>
        </p:blipFill>
        <p:spPr>
          <a:xfrm>
            <a:off x="3890528" y="3339060"/>
            <a:ext cx="1535484" cy="1806099"/>
          </a:xfrm>
          <a:prstGeom prst="rect">
            <a:avLst/>
          </a:prstGeom>
        </p:spPr>
      </p:pic>
      <p:pic>
        <p:nvPicPr>
          <p:cNvPr id="4" name="Picture 3" descr="A person in a black dress&#10;&#10;Description automatically generated">
            <a:extLst>
              <a:ext uri="{FF2B5EF4-FFF2-40B4-BE49-F238E27FC236}">
                <a16:creationId xmlns:a16="http://schemas.microsoft.com/office/drawing/2014/main" id="{75293EBF-D7B1-1E1F-249B-5B30A6A69C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574" b="139"/>
          <a:stretch/>
        </p:blipFill>
        <p:spPr>
          <a:xfrm>
            <a:off x="1343817" y="3353187"/>
            <a:ext cx="1510554" cy="1800409"/>
          </a:xfrm>
          <a:prstGeom prst="rect">
            <a:avLst/>
          </a:prstGeom>
        </p:spPr>
      </p:pic>
      <p:pic>
        <p:nvPicPr>
          <p:cNvPr id="5" name="Picture 4" descr="Two people standing on stairs in a stadium&#10;&#10;Description automatically generated">
            <a:extLst>
              <a:ext uri="{FF2B5EF4-FFF2-40B4-BE49-F238E27FC236}">
                <a16:creationId xmlns:a16="http://schemas.microsoft.com/office/drawing/2014/main" id="{82696D37-00D1-F843-27E7-1290390677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970" t="243" r="-1014" b="-90"/>
          <a:stretch/>
        </p:blipFill>
        <p:spPr>
          <a:xfrm>
            <a:off x="2854596" y="3345717"/>
            <a:ext cx="1115654" cy="1798001"/>
          </a:xfrm>
          <a:prstGeom prst="rect">
            <a:avLst/>
          </a:prstGeom>
        </p:spPr>
      </p:pic>
      <p:pic>
        <p:nvPicPr>
          <p:cNvPr id="6" name="Picture 5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37351C4A-ADBE-E16C-F33D-D4998265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930" y="3334636"/>
            <a:ext cx="1344355" cy="1810194"/>
          </a:xfrm>
          <a:prstGeom prst="rect">
            <a:avLst/>
          </a:prstGeom>
        </p:spPr>
      </p:pic>
      <p:pic>
        <p:nvPicPr>
          <p:cNvPr id="7" name="Picture 6" descr="A person sitting on a stone ledge posing for a picture&#10;&#10;Description automatically generated">
            <a:extLst>
              <a:ext uri="{FF2B5EF4-FFF2-40B4-BE49-F238E27FC236}">
                <a16:creationId xmlns:a16="http://schemas.microsoft.com/office/drawing/2014/main" id="{5EC850CA-8C6C-1599-6267-D265070A8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7291" y="3331313"/>
            <a:ext cx="1367613" cy="1830130"/>
          </a:xfrm>
          <a:prstGeom prst="rect">
            <a:avLst/>
          </a:prstGeom>
        </p:spPr>
      </p:pic>
      <p:pic>
        <p:nvPicPr>
          <p:cNvPr id="8" name="Picture 7" descr="A person standing next to a snow sculpture of a cat&#10;&#10;Description automatically generated">
            <a:extLst>
              <a:ext uri="{FF2B5EF4-FFF2-40B4-BE49-F238E27FC236}">
                <a16:creationId xmlns:a16="http://schemas.microsoft.com/office/drawing/2014/main" id="{E918FAF2-EE1A-19F9-901E-FAD438E5099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706" t="-1770" r="10148" b="93"/>
          <a:stretch/>
        </p:blipFill>
        <p:spPr>
          <a:xfrm>
            <a:off x="8132911" y="3284354"/>
            <a:ext cx="1017787" cy="1909859"/>
          </a:xfrm>
          <a:prstGeom prst="rect">
            <a:avLst/>
          </a:prstGeom>
        </p:spPr>
      </p:pic>
      <p:pic>
        <p:nvPicPr>
          <p:cNvPr id="9" name="Picture 8" descr="Two women standing in front of a wooden door with bullseyes&#10;&#10;Description automatically generated">
            <a:extLst>
              <a:ext uri="{FF2B5EF4-FFF2-40B4-BE49-F238E27FC236}">
                <a16:creationId xmlns:a16="http://schemas.microsoft.com/office/drawing/2014/main" id="{2F530D5C-4BD0-8AAC-0BDA-009D5247F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723" y="1626781"/>
            <a:ext cx="2307265" cy="1717159"/>
          </a:xfrm>
          <a:prstGeom prst="rect">
            <a:avLst/>
          </a:prstGeom>
        </p:spPr>
      </p:pic>
      <p:pic>
        <p:nvPicPr>
          <p:cNvPr id="10" name="Picture 9" descr="A person standing in front of a large statue of a cartoon character&#10;&#10;Description automatically generated">
            <a:extLst>
              <a:ext uri="{FF2B5EF4-FFF2-40B4-BE49-F238E27FC236}">
                <a16:creationId xmlns:a16="http://schemas.microsoft.com/office/drawing/2014/main" id="{551B09A7-ABF2-02B1-9719-3E788DDC93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9907" y="-7975"/>
            <a:ext cx="1224738" cy="1637415"/>
          </a:xfrm>
          <a:prstGeom prst="rect">
            <a:avLst/>
          </a:prstGeom>
        </p:spPr>
      </p:pic>
      <p:pic>
        <p:nvPicPr>
          <p:cNvPr id="11" name="Picture 10" descr="A person in a phone booth&#10;&#10;Description automatically generated">
            <a:extLst>
              <a:ext uri="{FF2B5EF4-FFF2-40B4-BE49-F238E27FC236}">
                <a16:creationId xmlns:a16="http://schemas.microsoft.com/office/drawing/2014/main" id="{86418903-932E-D8B1-117E-1D161E54BA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0390" y="8639"/>
            <a:ext cx="1224738" cy="16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7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1196625" y="406775"/>
            <a:ext cx="6125502" cy="122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Bailey Milanovich – Event Planner</a:t>
            </a:r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body" idx="1"/>
          </p:nvPr>
        </p:nvSpPr>
        <p:spPr>
          <a:xfrm>
            <a:off x="1196624" y="1272678"/>
            <a:ext cx="5628514" cy="333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Year</a:t>
            </a:r>
            <a:r>
              <a:rPr lang="en" sz="2000" b="1"/>
              <a:t>:</a:t>
            </a:r>
            <a:r>
              <a:rPr lang="en" sz="2000"/>
              <a:t> </a:t>
            </a:r>
            <a:r>
              <a:rPr lang="en-US" sz="2000"/>
              <a:t>Sophomore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Major</a:t>
            </a:r>
            <a:r>
              <a:rPr lang="en" sz="2000" b="1"/>
              <a:t>: </a:t>
            </a:r>
            <a:r>
              <a:rPr lang="en" sz="2000"/>
              <a:t>Cybersecurity Analytics and Operations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Interests</a:t>
            </a:r>
            <a:r>
              <a:rPr lang="en" sz="2000" b="1"/>
              <a:t>: </a:t>
            </a:r>
            <a:r>
              <a:rPr lang="en" sz="2000"/>
              <a:t>Listening to music (pop, folk, country), traveling, hiking, going to coffee shops</a:t>
            </a:r>
            <a:endParaRPr lang="en" sz="2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latin typeface="Inria Sans"/>
                <a:ea typeface="Inria Sans"/>
                <a:cs typeface="Inria Sans"/>
                <a:sym typeface="Inria Sans"/>
              </a:rPr>
              <a:t>Fun Fact</a:t>
            </a:r>
            <a:r>
              <a:rPr lang="en" sz="2000" b="1"/>
              <a:t>: </a:t>
            </a:r>
            <a:r>
              <a:rPr lang="en" sz="2000"/>
              <a:t>I’m missing this meeting because I’m at a Kacy Musgraves Concert!</a:t>
            </a:r>
            <a:endParaRPr sz="2000"/>
          </a:p>
        </p:txBody>
      </p:sp>
      <p:pic>
        <p:nvPicPr>
          <p:cNvPr id="3" name="Picture 2" descr="Two women posing for a picture&#10;&#10;Description automatically generated">
            <a:extLst>
              <a:ext uri="{FF2B5EF4-FFF2-40B4-BE49-F238E27FC236}">
                <a16:creationId xmlns:a16="http://schemas.microsoft.com/office/drawing/2014/main" id="{D4C6FC7C-E0A1-67D0-4991-E4CE0E650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8" b="5708"/>
          <a:stretch/>
        </p:blipFill>
        <p:spPr>
          <a:xfrm>
            <a:off x="2342454" y="3540853"/>
            <a:ext cx="1450346" cy="1714812"/>
          </a:xfrm>
          <a:prstGeom prst="rect">
            <a:avLst/>
          </a:prstGeom>
        </p:spPr>
      </p:pic>
      <p:pic>
        <p:nvPicPr>
          <p:cNvPr id="7" name="Picture 6" descr="Two women standing on a rock with trees and water in the background&#10;&#10;Description automatically generated">
            <a:extLst>
              <a:ext uri="{FF2B5EF4-FFF2-40B4-BE49-F238E27FC236}">
                <a16:creationId xmlns:a16="http://schemas.microsoft.com/office/drawing/2014/main" id="{5F6BA199-7902-CCA4-22D1-06EAD18A1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5" r="4932"/>
          <a:stretch/>
        </p:blipFill>
        <p:spPr>
          <a:xfrm>
            <a:off x="3792801" y="3540852"/>
            <a:ext cx="2339955" cy="1659447"/>
          </a:xfrm>
          <a:prstGeom prst="rect">
            <a:avLst/>
          </a:prstGeom>
        </p:spPr>
      </p:pic>
      <p:pic>
        <p:nvPicPr>
          <p:cNvPr id="9" name="Picture 8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3E4C5791-04F9-EDBE-E7CA-84CEE64F7C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43"/>
          <a:stretch/>
        </p:blipFill>
        <p:spPr>
          <a:xfrm>
            <a:off x="0" y="3540853"/>
            <a:ext cx="2339955" cy="1659447"/>
          </a:xfrm>
          <a:prstGeom prst="rect">
            <a:avLst/>
          </a:prstGeom>
        </p:spPr>
      </p:pic>
      <p:pic>
        <p:nvPicPr>
          <p:cNvPr id="11" name="Picture 10" descr="Two women taking a selfie in a canyon&#10;&#10;Description automatically generated">
            <a:extLst>
              <a:ext uri="{FF2B5EF4-FFF2-40B4-BE49-F238E27FC236}">
                <a16:creationId xmlns:a16="http://schemas.microsoft.com/office/drawing/2014/main" id="{7E5C1AC9-5CCA-09A8-548F-263B7C0B54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90"/>
          <a:stretch/>
        </p:blipFill>
        <p:spPr>
          <a:xfrm>
            <a:off x="6132756" y="3540852"/>
            <a:ext cx="1560897" cy="1867043"/>
          </a:xfrm>
          <a:prstGeom prst="rect">
            <a:avLst/>
          </a:prstGeom>
        </p:spPr>
      </p:pic>
      <p:pic>
        <p:nvPicPr>
          <p:cNvPr id="13" name="Picture 12" descr="A person standing on a rock ledge&#10;&#10;Description automatically generated">
            <a:extLst>
              <a:ext uri="{FF2B5EF4-FFF2-40B4-BE49-F238E27FC236}">
                <a16:creationId xmlns:a16="http://schemas.microsoft.com/office/drawing/2014/main" id="{137BFA12-83FE-A6FF-FB3A-94B642993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3653" y="3209704"/>
            <a:ext cx="1450347" cy="1933796"/>
          </a:xfrm>
          <a:prstGeom prst="rect">
            <a:avLst/>
          </a:prstGeom>
        </p:spPr>
      </p:pic>
      <p:pic>
        <p:nvPicPr>
          <p:cNvPr id="15" name="Picture 14" descr="A child standing on a ledge in front of a monument&#10;&#10;Description automatically generated">
            <a:extLst>
              <a:ext uri="{FF2B5EF4-FFF2-40B4-BE49-F238E27FC236}">
                <a16:creationId xmlns:a16="http://schemas.microsoft.com/office/drawing/2014/main" id="{1CF87193-2398-952F-82D8-CAB0176104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77" t="12012" r="18204" b="37587"/>
          <a:stretch/>
        </p:blipFill>
        <p:spPr>
          <a:xfrm>
            <a:off x="7693654" y="1829585"/>
            <a:ext cx="1450346" cy="1380119"/>
          </a:xfrm>
          <a:prstGeom prst="rect">
            <a:avLst/>
          </a:prstGeom>
        </p:spPr>
      </p:pic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7D58993-E412-E10F-0B66-5FD5EDF36A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654" y="0"/>
            <a:ext cx="1450346" cy="19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Captains &amp; Chairs</a:t>
            </a:r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200"/>
              <a:t>Mike Catelli – Competition Chair</a:t>
            </a:r>
            <a:endParaRPr lang="en-US"/>
          </a:p>
          <a:p>
            <a:r>
              <a:rPr lang="en" sz="2200"/>
              <a:t>Asa Reynolds – Content Dev. Chair</a:t>
            </a:r>
            <a:endParaRPr sz="2200"/>
          </a:p>
          <a:p>
            <a:r>
              <a:rPr lang="en" sz="2200"/>
              <a:t>Evan Reigner – Social &amp; Recruitment Chair</a:t>
            </a:r>
            <a:endParaRPr sz="2200"/>
          </a:p>
          <a:p>
            <a:r>
              <a:rPr lang="en" sz="2200"/>
              <a:t>Cy Fisher - Webmaster</a:t>
            </a:r>
          </a:p>
          <a:p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CCSO?</a:t>
            </a: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SzPts val="1600"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Mission</a:t>
            </a:r>
            <a:r>
              <a:rPr lang="en" sz="1600"/>
              <a:t>: Bring up new hackers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Cyber and Engineering Majors:</a:t>
            </a:r>
            <a:endParaRPr sz="1600" b="1">
              <a:latin typeface="Inria Sans"/>
              <a:ea typeface="Inria Sans"/>
              <a:cs typeface="Inria Sans"/>
              <a:sym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Get ahead of your classes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Learn skills at warp speed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Meet people in the major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Business, Psych, Bio, etc Majors:</a:t>
            </a:r>
            <a:endParaRPr sz="1600" b="1">
              <a:latin typeface="Inria Sans"/>
              <a:ea typeface="Inria Sans"/>
              <a:cs typeface="Inria Sans"/>
              <a:sym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Understand threats in news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Improve your cyber hygiene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Improve your marketability for jobs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Expand your skill set</a:t>
            </a:r>
            <a:endParaRPr sz="1600"/>
          </a:p>
          <a:p>
            <a:pPr lvl="0" indent="-330200" algn="l">
              <a:spcBef>
                <a:spcPts val="0"/>
              </a:spcBef>
              <a:spcAft>
                <a:spcPts val="0"/>
              </a:spcAft>
              <a:buSzPts val="1600"/>
            </a:pPr>
            <a:endParaRPr lang="en" sz="1600"/>
          </a:p>
          <a:p>
            <a:pPr marL="127000" indent="0">
              <a:buSzPts val="1600"/>
              <a:buNone/>
            </a:pPr>
            <a:r>
              <a:rPr lang="en" sz="1600"/>
              <a:t>Get involved with likeminded students who love to learn!</a:t>
            </a:r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497" y="830788"/>
            <a:ext cx="3467400" cy="34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Body</a:t>
            </a:r>
            <a:endParaRPr/>
          </a:p>
        </p:txBody>
      </p:sp>
      <p:sp>
        <p:nvSpPr>
          <p:cNvPr id="332" name="Google Shape;332;p29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082357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aira Semi Condensed"/>
                <a:ea typeface="Saira Semi Condensed"/>
                <a:cs typeface="Saira Semi Condensed"/>
                <a:sym typeface="Saira Semi Condensed"/>
              </a:rPr>
              <a:t>Meeting Info:</a:t>
            </a:r>
            <a:endParaRPr sz="16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Biweekly </a:t>
            </a:r>
            <a:r>
              <a:rPr lang="en" sz="1600">
                <a:latin typeface="Saira Semi Condensed"/>
                <a:ea typeface="Saira Semi Condensed"/>
                <a:cs typeface="Saira Semi Condensed"/>
                <a:sym typeface="Saira Semi Condensed"/>
              </a:rPr>
              <a:t>Wednesdays 6-8PM</a:t>
            </a:r>
            <a:endParaRPr sz="16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-330200">
              <a:buSzPts val="1600"/>
            </a:pPr>
            <a:r>
              <a:rPr lang="en" sz="1600">
                <a:latin typeface="Saira Semi Condensed"/>
                <a:ea typeface="Saira Semi Condensed"/>
                <a:cs typeface="Saira Semi Condensed"/>
                <a:sym typeface="Saira Semi Condensed"/>
              </a:rPr>
              <a:t>Held in the Cybertorium (most of the time)</a:t>
            </a:r>
            <a:endParaRPr lang="en" sz="1600">
              <a:latin typeface="Saira Semi Condensed"/>
              <a:ea typeface="Saira Semi Condensed"/>
              <a:cs typeface="Saira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ira Semi Condensed"/>
              <a:buChar char="⬥"/>
            </a:pPr>
            <a:r>
              <a:rPr lang="en" sz="1600">
                <a:latin typeface="Saira Semi Condensed"/>
                <a:ea typeface="Saira Semi Condensed"/>
                <a:cs typeface="Saira Semi Condensed"/>
                <a:sym typeface="Saira Semi Condensed"/>
              </a:rPr>
              <a:t>Learn cybersecurity from the ground up</a:t>
            </a:r>
            <a:endParaRPr sz="16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lvl="1">
              <a:buSzPts val="1600"/>
              <a:buFont typeface="Saira Semi Condensed"/>
              <a:buChar char="⬥"/>
            </a:pPr>
            <a:r>
              <a:rPr lang="en" sz="1600">
                <a:solidFill>
                  <a:schemeClr val="tx1"/>
                </a:solidFill>
                <a:latin typeface="Saira Semi Condensed"/>
                <a:ea typeface="Saira Semi Condensed"/>
                <a:cs typeface="Times New Roman"/>
              </a:rPr>
              <a:t>These meeting require no prior experience, just a willingness to come and learn</a:t>
            </a:r>
            <a:endParaRPr lang="en" sz="1600">
              <a:solidFill>
                <a:schemeClr val="tx1"/>
              </a:solidFill>
              <a:latin typeface="Saira Semi Condensed"/>
              <a:ea typeface="Saira Semi Condensed"/>
              <a:cs typeface="Saira Semi Condensed"/>
            </a:endParaRPr>
          </a:p>
          <a:p>
            <a:pPr marL="0" indent="0">
              <a:buNone/>
            </a:pPr>
            <a:endParaRPr lang="en" sz="1600">
              <a:solidFill>
                <a:schemeClr val="tx1"/>
              </a:solidFill>
              <a:latin typeface="Saira Semi Condensed"/>
              <a:ea typeface="Saira Semi Condensed"/>
              <a:cs typeface="Saira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aira Semi Condensed"/>
                <a:ea typeface="Saira Semi Condensed"/>
                <a:cs typeface="Saira Semi Condensed"/>
                <a:sym typeface="Saira Semi Condensed"/>
              </a:rPr>
              <a:t>Membership Info:</a:t>
            </a:r>
            <a:endParaRPr sz="16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ira Semi Condensed"/>
              <a:buChar char="⬥"/>
            </a:pPr>
            <a:r>
              <a:rPr lang="en" sz="1600">
                <a:latin typeface="Saira Semi Condensed"/>
                <a:ea typeface="Saira Semi Condensed"/>
                <a:cs typeface="Saira Semi Condensed"/>
                <a:sym typeface="Saira Semi Condensed"/>
              </a:rPr>
              <a:t>Dues $30 / year | $20 / semester</a:t>
            </a:r>
            <a:endParaRPr sz="16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ira Semi Condensed"/>
              <a:buChar char="⬥"/>
            </a:pPr>
            <a:r>
              <a:rPr lang="en" sz="1600">
                <a:latin typeface="Saira Semi Condensed"/>
                <a:ea typeface="Saira Semi Condensed"/>
                <a:cs typeface="Saira Semi Condensed"/>
                <a:sym typeface="Saira Semi Condensed"/>
              </a:rPr>
              <a:t>Required to participate in Competitive Teams</a:t>
            </a:r>
            <a:endParaRPr sz="16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ira Semi Condensed"/>
              <a:buChar char="⬥"/>
            </a:pPr>
            <a:r>
              <a:rPr lang="en" sz="1600">
                <a:latin typeface="Saira Semi Condensed"/>
                <a:ea typeface="Saira Semi Condensed"/>
                <a:cs typeface="Saira Semi Condensed"/>
                <a:sym typeface="Saira Semi Condensed"/>
              </a:rPr>
              <a:t>Required to vote in club elections to make your voice heard</a:t>
            </a:r>
            <a:endParaRPr lang="en" sz="1600">
              <a:latin typeface="Saira Semi Condensed"/>
              <a:ea typeface="Saira Semi Condensed"/>
              <a:cs typeface="Saira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ira Semi Condensed"/>
              <a:buChar char="⬥"/>
            </a:pPr>
            <a:r>
              <a:rPr lang="en" sz="1600">
                <a:latin typeface="Saira Semi Condensed"/>
                <a:ea typeface="Saira Semi Condensed"/>
                <a:cs typeface="Saira Semi Condensed"/>
                <a:sym typeface="Saira Semi Condensed"/>
              </a:rPr>
              <a:t>Required for other paid club events</a:t>
            </a:r>
            <a:endParaRPr lang="en" sz="1600">
              <a:latin typeface="Saira Semi Condensed"/>
              <a:ea typeface="Saira Semi Condensed"/>
              <a:cs typeface="Saira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ira Semi Condensed"/>
              <a:buChar char="⬥"/>
            </a:pPr>
            <a:endParaRPr lang="en" sz="16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ira Semi Condensed"/>
              <a:buChar char="⬥"/>
            </a:pPr>
            <a:endParaRPr lang="en" sz="16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7163368" y="4579425"/>
            <a:ext cx="1365600" cy="3513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762" y="2396900"/>
            <a:ext cx="1801250" cy="23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/>
          <p:nvPr/>
        </p:nvSpPr>
        <p:spPr>
          <a:xfrm>
            <a:off x="7394368" y="4687400"/>
            <a:ext cx="903600" cy="1434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Comms</a:t>
            </a:r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body" idx="1"/>
          </p:nvPr>
        </p:nvSpPr>
        <p:spPr>
          <a:xfrm>
            <a:off x="1174298" y="1430150"/>
            <a:ext cx="5210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Discord is our primary chat platform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Announcements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Events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Be sure to select interests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Cool place to hang 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Select Interest Roles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Class rank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42" name="Google Shape;3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700" y="2571750"/>
            <a:ext cx="2005525" cy="200552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" name="Google Shape;343;p30"/>
          <p:cNvSpPr txBox="1"/>
          <p:nvPr/>
        </p:nvSpPr>
        <p:spPr>
          <a:xfrm>
            <a:off x="6519478" y="4266300"/>
            <a:ext cx="2117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https://bit.ly/ccso-discord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763" y="378075"/>
            <a:ext cx="3122524" cy="1756426"/>
          </a:xfrm>
          <a:prstGeom prst="rect">
            <a:avLst/>
          </a:prstGeom>
          <a:noFill/>
          <a:ln>
            <a:noFill/>
          </a:ln>
          <a:effectLst>
            <a:outerShdw blurRad="57150" dist="57150" dir="4860000" algn="bl" rotWithShape="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CCSO &amp; IST Career Opportunities</a:t>
            </a:r>
            <a:endParaRPr/>
          </a:p>
        </p:txBody>
      </p:sp>
      <p:sp>
        <p:nvSpPr>
          <p:cNvPr id="357" name="Google Shape;357;p32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sz="2000"/>
              <a:t>Sponsors want </a:t>
            </a:r>
            <a:r>
              <a:rPr lang="en-US" sz="2000" b="1" u="sng"/>
              <a:t>YOU</a:t>
            </a:r>
            <a:endParaRPr lang="en-US"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sz="2000"/>
              <a:t>Corporate partner meetings</a:t>
            </a:r>
          </a:p>
          <a:p>
            <a:pPr lvl="1"/>
            <a:r>
              <a:rPr lang="en-US" sz="2000"/>
              <a:t>Technical workshops outside of GBM time to introduce you to new skills, and opportunities</a:t>
            </a:r>
          </a:p>
          <a:p>
            <a:pPr lvl="1"/>
            <a:r>
              <a:rPr lang="en-US" sz="2000"/>
              <a:t>Please attend, these help us fund travel &amp; are great job opportunities!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6B7B-7DCE-A580-06D8-9EBB92A6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Planned Career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8858B-EDE1-8E92-B213-C39100A19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Deloitte Workshop</a:t>
            </a:r>
          </a:p>
          <a:p>
            <a:pPr lvl="1">
              <a:buClr>
                <a:srgbClr val="2DA8C8"/>
              </a:buClr>
              <a:buFont typeface="Courier New"/>
              <a:buChar char="o"/>
            </a:pPr>
            <a:r>
              <a:rPr lang="en-US" sz="2000"/>
              <a:t>September 9th @ E208 6-8pm</a:t>
            </a:r>
          </a:p>
          <a:p>
            <a:pPr lvl="1">
              <a:buClr>
                <a:srgbClr val="2DA8C8"/>
              </a:buClr>
              <a:buFont typeface="Courier New"/>
              <a:buChar char="o"/>
            </a:pPr>
            <a:r>
              <a:rPr lang="en-US" sz="2000"/>
              <a:t>Real world case studies &amp; Job Opportunities</a:t>
            </a:r>
          </a:p>
          <a:p>
            <a:r>
              <a:rPr lang="en-US" sz="2000"/>
              <a:t>SRA Workshop</a:t>
            </a:r>
          </a:p>
          <a:p>
            <a:pPr lvl="1">
              <a:buClr>
                <a:srgbClr val="2DA8C8"/>
              </a:buClr>
              <a:buFont typeface="Courier New"/>
              <a:buChar char="o"/>
            </a:pPr>
            <a:r>
              <a:rPr lang="en-US" sz="2000"/>
              <a:t>September 23rd @ E205 6-8pm</a:t>
            </a:r>
          </a:p>
          <a:p>
            <a:pPr lvl="1">
              <a:buClr>
                <a:srgbClr val="2DA8C8"/>
              </a:buClr>
              <a:buFont typeface="Courier New"/>
              <a:buChar char="o"/>
            </a:pPr>
            <a:r>
              <a:rPr lang="en-US" sz="2000"/>
              <a:t>Topic TBD &amp; Job Opportunities</a:t>
            </a:r>
          </a:p>
          <a:p>
            <a:r>
              <a:rPr lang="en-US" sz="2000"/>
              <a:t>Networking Event</a:t>
            </a:r>
          </a:p>
          <a:p>
            <a:pPr lvl="1">
              <a:buClr>
                <a:srgbClr val="2DA8C8"/>
              </a:buClr>
              <a:buFont typeface="Courier New"/>
              <a:buChar char="o"/>
            </a:pPr>
            <a:r>
              <a:rPr lang="en-US" sz="2000"/>
              <a:t>Sept 24th @ 2nd Floor Westgate 6-8pm</a:t>
            </a:r>
          </a:p>
          <a:p>
            <a:r>
              <a:rPr lang="en-US" sz="2000"/>
              <a:t>CCSO Career Fair</a:t>
            </a:r>
          </a:p>
          <a:p>
            <a:pPr lvl="1">
              <a:buClr>
                <a:srgbClr val="2DA8C8"/>
              </a:buClr>
              <a:buFont typeface="Courier New"/>
              <a:buChar char="o"/>
            </a:pPr>
            <a:r>
              <a:rPr lang="en-US" sz="2000"/>
              <a:t>Oct 16th @ 2nd Floor Westgate 10am-3pm</a:t>
            </a:r>
          </a:p>
        </p:txBody>
      </p:sp>
    </p:spTree>
    <p:extLst>
      <p:ext uri="{BB962C8B-B14F-4D97-AF65-F5344CB8AC3E}">
        <p14:creationId xmlns:p14="http://schemas.microsoft.com/office/powerpoint/2010/main" val="2908758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0D16-3D72-15DC-7A33-906699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Sponsors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A06DDE-23D0-E979-A3C2-8DBEA082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8" y="1570356"/>
            <a:ext cx="3519700" cy="76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Leader in Cybersecurity Services - Security Risk Advisors">
            <a:extLst>
              <a:ext uri="{FF2B5EF4-FFF2-40B4-BE49-F238E27FC236}">
                <a16:creationId xmlns:a16="http://schemas.microsoft.com/office/drawing/2014/main" id="{175E5BC0-7879-D547-E4F1-5EC6E107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71" y="1206334"/>
            <a:ext cx="3519700" cy="11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plied Research Laboratory at Penn State University - #NSBE50 Convention">
            <a:extLst>
              <a:ext uri="{FF2B5EF4-FFF2-40B4-BE49-F238E27FC236}">
                <a16:creationId xmlns:a16="http://schemas.microsoft.com/office/drawing/2014/main" id="{C7C9525E-56C8-DA7A-D6A5-C4BB9C29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014" y="2744898"/>
            <a:ext cx="2743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0B71-C7BB-BD9C-0262-8FF25744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332" y="875736"/>
            <a:ext cx="7628638" cy="351300"/>
          </a:xfrm>
        </p:spPr>
        <p:txBody>
          <a:bodyPr/>
          <a:lstStyle/>
          <a:p>
            <a:r>
              <a:rPr lang="en-US"/>
              <a:t>SRA Workshop    Deloitte Workshop</a:t>
            </a:r>
          </a:p>
        </p:txBody>
      </p:sp>
      <p:pic>
        <p:nvPicPr>
          <p:cNvPr id="4" name="Picture 3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CB3BD42E-A843-8886-5DF5-AFF952AB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75" t="35934" r="25204" b="13676"/>
          <a:stretch/>
        </p:blipFill>
        <p:spPr>
          <a:xfrm>
            <a:off x="5695356" y="1530881"/>
            <a:ext cx="2575806" cy="2541439"/>
          </a:xfrm>
          <a:prstGeom prst="rect">
            <a:avLst/>
          </a:prstGeom>
        </p:spPr>
      </p:pic>
      <p:pic>
        <p:nvPicPr>
          <p:cNvPr id="5" name="Picture 4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68FD0299-7D93-E0F5-F822-B57B35C2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62" t="35786" r="24754" b="12930"/>
          <a:stretch/>
        </p:blipFill>
        <p:spPr>
          <a:xfrm>
            <a:off x="996767" y="1529724"/>
            <a:ext cx="2574800" cy="25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5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What kind of club is this?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Your Exec 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What you’ll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Dues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Competitions</a:t>
            </a:r>
            <a:endParaRPr/>
          </a:p>
          <a:p>
            <a:r>
              <a:rPr lang="en"/>
              <a:t>Meeting Challenge, demos, questions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look forward to:</a:t>
            </a:r>
            <a:endParaRPr/>
          </a:p>
        </p:txBody>
      </p:sp>
      <p:pic>
        <p:nvPicPr>
          <p:cNvPr id="3" name="Picture 2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BE769C3E-A71F-C7A8-5572-AFEA7B95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041" y="1439258"/>
            <a:ext cx="2765918" cy="1843945"/>
          </a:xfrm>
          <a:prstGeom prst="rect">
            <a:avLst/>
          </a:prstGeom>
        </p:spPr>
      </p:pic>
      <p:pic>
        <p:nvPicPr>
          <p:cNvPr id="6" name="Picture 5" descr="A screen with a screen on it&#10;&#10;Description automatically generated">
            <a:extLst>
              <a:ext uri="{FF2B5EF4-FFF2-40B4-BE49-F238E27FC236}">
                <a16:creationId xmlns:a16="http://schemas.microsoft.com/office/drawing/2014/main" id="{05AC1CC8-B3AB-EC69-B649-E39055989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" y="3363958"/>
            <a:ext cx="2464095" cy="1848071"/>
          </a:xfrm>
          <a:prstGeom prst="rect">
            <a:avLst/>
          </a:prstGeom>
        </p:spPr>
      </p:pic>
      <p:pic>
        <p:nvPicPr>
          <p:cNvPr id="8" name="Picture 7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65DE76E8-3977-28CE-38ED-E7B3D6585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04" y="1439258"/>
            <a:ext cx="2458594" cy="1843945"/>
          </a:xfrm>
          <a:prstGeom prst="rect">
            <a:avLst/>
          </a:prstGeom>
        </p:spPr>
      </p:pic>
      <p:pic>
        <p:nvPicPr>
          <p:cNvPr id="10" name="Picture 9" descr="A group of people standing in front of a large screen&#10;&#10;Description automatically generated">
            <a:extLst>
              <a:ext uri="{FF2B5EF4-FFF2-40B4-BE49-F238E27FC236}">
                <a16:creationId xmlns:a16="http://schemas.microsoft.com/office/drawing/2014/main" id="{05C0D3D5-CFA1-2207-4E20-3B032BCC2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702" y="3363958"/>
            <a:ext cx="2458593" cy="1843945"/>
          </a:xfrm>
          <a:prstGeom prst="rect">
            <a:avLst/>
          </a:prstGeom>
        </p:spPr>
      </p:pic>
      <p:pic>
        <p:nvPicPr>
          <p:cNvPr id="12" name="Picture 11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2E8ACF6E-38A1-2122-F768-C9E2990B3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703" y="1439258"/>
            <a:ext cx="2458593" cy="1843945"/>
          </a:xfrm>
          <a:prstGeom prst="rect">
            <a:avLst/>
          </a:prstGeom>
        </p:spPr>
      </p:pic>
      <p:pic>
        <p:nvPicPr>
          <p:cNvPr id="14" name="Picture 13" descr="A person in front of a screen&#10;&#10;Description automatically generated">
            <a:extLst>
              <a:ext uri="{FF2B5EF4-FFF2-40B4-BE49-F238E27FC236}">
                <a16:creationId xmlns:a16="http://schemas.microsoft.com/office/drawing/2014/main" id="{4AB387AF-2EFD-4FF7-D1BE-3B56EA7686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308"/>
          <a:stretch/>
        </p:blipFill>
        <p:spPr>
          <a:xfrm>
            <a:off x="3189041" y="3363958"/>
            <a:ext cx="2765918" cy="19238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9BEAE2-B0AE-48CA-89E8-D5E7FF01C601}"/>
              </a:ext>
            </a:extLst>
          </p:cNvPr>
          <p:cNvSpPr txBox="1"/>
          <p:nvPr/>
        </p:nvSpPr>
        <p:spPr>
          <a:xfrm>
            <a:off x="3076160" y="462915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Saira SemiCondensed Medium"/>
              </a:rPr>
              <a:t>Travel!</a:t>
            </a:r>
            <a:endParaRPr lang="en-US" sz="2400"/>
          </a:p>
        </p:txBody>
      </p:sp>
      <p:pic>
        <p:nvPicPr>
          <p:cNvPr id="2" name="Picture 1" descr="A group of people sitting on a stone wall&#10;&#10;Description automatically generated">
            <a:extLst>
              <a:ext uri="{FF2B5EF4-FFF2-40B4-BE49-F238E27FC236}">
                <a16:creationId xmlns:a16="http://schemas.microsoft.com/office/drawing/2014/main" id="{D51E7028-9B3F-A77A-707B-534EF195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96" y="878610"/>
            <a:ext cx="5025152" cy="3749964"/>
          </a:xfrm>
          <a:prstGeom prst="rect">
            <a:avLst/>
          </a:prstGeom>
        </p:spPr>
      </p:pic>
      <p:pic>
        <p:nvPicPr>
          <p:cNvPr id="3" name="Picture 2" descr="A group of people sitting at tables with computers&#10;&#10;Description automatically generated">
            <a:extLst>
              <a:ext uri="{FF2B5EF4-FFF2-40B4-BE49-F238E27FC236}">
                <a16:creationId xmlns:a16="http://schemas.microsoft.com/office/drawing/2014/main" id="{252861AC-6B65-C4B4-00C2-5E1EECFDC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832" y="203199"/>
            <a:ext cx="2479381" cy="1873828"/>
          </a:xfrm>
          <a:prstGeom prst="rect">
            <a:avLst/>
          </a:prstGeom>
        </p:spPr>
      </p:pic>
      <p:pic>
        <p:nvPicPr>
          <p:cNvPr id="4" name="Picture 3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0E5F90DB-C289-DF87-327F-A51D72C68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697" y="203199"/>
            <a:ext cx="3059545" cy="2014682"/>
          </a:xfrm>
          <a:prstGeom prst="rect">
            <a:avLst/>
          </a:prstGeom>
        </p:spPr>
      </p:pic>
      <p:pic>
        <p:nvPicPr>
          <p:cNvPr id="5" name="Picture 4" descr="A group of people posing for a photo in front of a statue&#10;&#10;Description automatically generated">
            <a:extLst>
              <a:ext uri="{FF2B5EF4-FFF2-40B4-BE49-F238E27FC236}">
                <a16:creationId xmlns:a16="http://schemas.microsoft.com/office/drawing/2014/main" id="{E3E9CD7B-457C-509C-1E5A-728038833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69" y="2731655"/>
            <a:ext cx="2835791" cy="2127827"/>
          </a:xfrm>
          <a:prstGeom prst="rect">
            <a:avLst/>
          </a:prstGeom>
        </p:spPr>
      </p:pic>
      <p:pic>
        <p:nvPicPr>
          <p:cNvPr id="6" name="Picture 5" descr="A group of men standing in front of a black wall&#10;&#10;Description automatically generated">
            <a:extLst>
              <a:ext uri="{FF2B5EF4-FFF2-40B4-BE49-F238E27FC236}">
                <a16:creationId xmlns:a16="http://schemas.microsoft.com/office/drawing/2014/main" id="{46346DAA-66FB-AAF7-47E5-7EC8A13A5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014" y="2847109"/>
            <a:ext cx="2664108" cy="20123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Pay Dues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$20 / semester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$30 for full 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Payment methods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Venmo preferred @imasso510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Cash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Checks made to:</a:t>
            </a:r>
            <a:endParaRPr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Competitive Cybersecurity </a:t>
            </a:r>
            <a:endParaRPr/>
          </a:p>
          <a:p>
            <a:pPr marL="9144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Organization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Year’s Topics</a:t>
            </a:r>
            <a:endParaRPr/>
          </a:p>
        </p:txBody>
      </p:sp>
      <p:sp>
        <p:nvSpPr>
          <p:cNvPr id="409" name="Google Shape;409;p39"/>
          <p:cNvSpPr txBox="1">
            <a:spLocks noGrp="1"/>
          </p:cNvSpPr>
          <p:nvPr>
            <p:ph type="body" idx="1"/>
          </p:nvPr>
        </p:nvSpPr>
        <p:spPr>
          <a:xfrm>
            <a:off x="1174290" y="1318333"/>
            <a:ext cx="6728400" cy="31208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None/>
            </a:pPr>
            <a:r>
              <a:rPr lang="en" sz="1600">
                <a:solidFill>
                  <a:schemeClr val="accent4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First Meeting (You’re here!)</a:t>
            </a:r>
            <a:endParaRPr lang="en-US" sz="1600">
              <a:solidFill>
                <a:schemeClr val="accent4"/>
              </a:solidFill>
              <a:latin typeface="Saira Semi Condensed"/>
              <a:ea typeface="Saira Semi Condensed"/>
              <a:cs typeface="Saira Semi Condensed"/>
            </a:endParaRPr>
          </a:p>
          <a:p>
            <a:pPr marL="127000" indent="0">
              <a:lnSpc>
                <a:spcPct val="115000"/>
              </a:lnSpc>
              <a:spcBef>
                <a:spcPts val="0"/>
              </a:spcBef>
              <a:buClr>
                <a:srgbClr val="93C47D"/>
              </a:buClr>
              <a:buSzPts val="1600"/>
              <a:buNone/>
            </a:pPr>
            <a:r>
              <a:rPr lang="en-US" sz="1600">
                <a:solidFill>
                  <a:schemeClr val="tx1"/>
                </a:solidFill>
                <a:latin typeface="Saira Semi Condensed"/>
                <a:ea typeface="Saira Semi Condensed"/>
                <a:cs typeface="Saira Semi Condensed"/>
              </a:rPr>
              <a:t>Pentest Methodology</a:t>
            </a:r>
          </a:p>
          <a:p>
            <a:pPr marL="12700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None/>
            </a:pPr>
            <a:r>
              <a:rPr lang="en" sz="1600">
                <a:solidFill>
                  <a:schemeClr val="tx1"/>
                </a:solidFill>
                <a:latin typeface="Saira Semi Condensed"/>
                <a:ea typeface="Saira Semi Condensed"/>
                <a:cs typeface="Saira Semi Condensed"/>
              </a:rPr>
              <a:t>SIEMs</a:t>
            </a:r>
          </a:p>
          <a:p>
            <a:pPr marL="127000" indent="0">
              <a:lnSpc>
                <a:spcPct val="115000"/>
              </a:lnSpc>
              <a:spcBef>
                <a:spcPts val="0"/>
              </a:spcBef>
              <a:buClr>
                <a:srgbClr val="93C47D"/>
              </a:buClr>
              <a:buSzPts val="1600"/>
              <a:buNone/>
            </a:pPr>
            <a:r>
              <a:rPr lang="en-US" sz="1600">
                <a:solidFill>
                  <a:schemeClr val="tx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Lockpicking</a:t>
            </a:r>
          </a:p>
          <a:p>
            <a:pPr marL="127000" indent="0">
              <a:lnSpc>
                <a:spcPct val="115000"/>
              </a:lnSpc>
              <a:spcBef>
                <a:spcPts val="0"/>
              </a:spcBef>
              <a:buClr>
                <a:srgbClr val="93C47D"/>
              </a:buClr>
              <a:buSzPts val="1600"/>
              <a:buNone/>
            </a:pPr>
            <a:r>
              <a:rPr lang="en-US" sz="1600">
                <a:solidFill>
                  <a:schemeClr val="tx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System Hardening &amp; IR</a:t>
            </a:r>
          </a:p>
          <a:p>
            <a:pPr marL="127000" indent="0">
              <a:lnSpc>
                <a:spcPct val="115000"/>
              </a:lnSpc>
              <a:spcBef>
                <a:spcPts val="0"/>
              </a:spcBef>
              <a:buClr>
                <a:srgbClr val="93C47D"/>
              </a:buClr>
              <a:buSzPts val="1600"/>
              <a:buNone/>
            </a:pPr>
            <a:r>
              <a:rPr lang="en-US" sz="1600">
                <a:solidFill>
                  <a:schemeClr val="tx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OSINT</a:t>
            </a:r>
          </a:p>
          <a:p>
            <a:pPr marL="127000" indent="0">
              <a:lnSpc>
                <a:spcPct val="115000"/>
              </a:lnSpc>
              <a:spcBef>
                <a:spcPts val="0"/>
              </a:spcBef>
              <a:buClr>
                <a:srgbClr val="93C47D"/>
              </a:buClr>
              <a:buSzPts val="1600"/>
              <a:buNone/>
            </a:pPr>
            <a:r>
              <a:rPr lang="en-US" sz="1600">
                <a:solidFill>
                  <a:schemeClr val="tx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Reverse Engineering</a:t>
            </a:r>
          </a:p>
          <a:p>
            <a:pPr marL="127000" indent="0">
              <a:lnSpc>
                <a:spcPct val="115000"/>
              </a:lnSpc>
              <a:spcBef>
                <a:spcPts val="0"/>
              </a:spcBef>
              <a:buClr>
                <a:srgbClr val="93C47D"/>
              </a:buClr>
              <a:buSzPts val="1600"/>
              <a:buNone/>
            </a:pPr>
            <a:r>
              <a:rPr lang="en-US" sz="1600">
                <a:solidFill>
                  <a:schemeClr val="tx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CTF Prep</a:t>
            </a:r>
          </a:p>
          <a:p>
            <a:pPr marL="127000" indent="0">
              <a:lnSpc>
                <a:spcPct val="115000"/>
              </a:lnSpc>
              <a:spcBef>
                <a:spcPts val="0"/>
              </a:spcBef>
              <a:buClr>
                <a:srgbClr val="93C47D"/>
              </a:buClr>
              <a:buSzPts val="1600"/>
              <a:buNone/>
            </a:pPr>
            <a:r>
              <a:rPr lang="en-US" sz="1600">
                <a:solidFill>
                  <a:schemeClr val="tx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IoT Security</a:t>
            </a:r>
            <a:endParaRPr lang="en" sz="1600">
              <a:solidFill>
                <a:schemeClr val="tx1"/>
              </a:solidFill>
              <a:latin typeface="Saira Semi Condensed"/>
              <a:ea typeface="Saira Semi Condensed"/>
              <a:cs typeface="Saira Semi Condensed"/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400" y="531200"/>
            <a:ext cx="3290500" cy="32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31A338-A3FD-B483-11E9-02A0C8A102BC}"/>
              </a:ext>
            </a:extLst>
          </p:cNvPr>
          <p:cNvSpPr/>
          <p:nvPr/>
        </p:nvSpPr>
        <p:spPr>
          <a:xfrm>
            <a:off x="4348369" y="3466271"/>
            <a:ext cx="2733260" cy="1354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82A44"/>
                </a:solidFill>
                <a:latin typeface="Saira SemiCondensed Light"/>
              </a:rPr>
              <a:t>What else do you want to see?</a:t>
            </a:r>
            <a:r>
              <a:rPr lang="en-US" sz="2400">
                <a:solidFill>
                  <a:srgbClr val="082A44"/>
                </a:solidFill>
                <a:latin typeface="Saira SemiCondensed Light"/>
                <a:ea typeface="Saira SemiCondensed Light"/>
                <a:cs typeface="Saira SemiCondensed Light"/>
              </a:rPr>
              <a:t>​</a:t>
            </a:r>
            <a:endParaRPr lang="en-US" sz="2400"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879" y="1106966"/>
            <a:ext cx="3297226" cy="160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D6FDAEE8-3413-6E06-6CAF-01237D3BE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425" y="4082254"/>
            <a:ext cx="2743200" cy="1060481"/>
          </a:xfrm>
          <a:prstGeom prst="rect">
            <a:avLst/>
          </a:prstGeom>
        </p:spPr>
      </p:pic>
      <p:sp>
        <p:nvSpPr>
          <p:cNvPr id="423" name="Google Shape;423;p41"/>
          <p:cNvSpPr txBox="1">
            <a:spLocks noGrp="1"/>
          </p:cNvSpPr>
          <p:nvPr>
            <p:ph type="body" idx="1"/>
          </p:nvPr>
        </p:nvSpPr>
        <p:spPr>
          <a:xfrm>
            <a:off x="1207908" y="1207049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-US" sz="1500"/>
              <a:t>Learn to protect computer networks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endParaRPr lang="en-US" sz="1500"/>
          </a:p>
          <a:p>
            <a:pPr indent="-330200">
              <a:buSzPts val="1600"/>
            </a:pPr>
            <a:r>
              <a:rPr lang="en-US" sz="1500"/>
              <a:t>Respond to security breaches (Incident Response) </a:t>
            </a:r>
          </a:p>
          <a:p>
            <a:pPr marL="584200" lvl="1" indent="0">
              <a:buSzPts val="1600"/>
              <a:buNone/>
            </a:pPr>
            <a:endParaRPr lang="en-US" sz="1500" u="sng"/>
          </a:p>
          <a:p>
            <a:pPr lvl="0" indent="-33020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500"/>
              <a:t>Competitions: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-US" sz="1500"/>
              <a:t>Collegiate Cyber Defense Competition</a:t>
            </a:r>
          </a:p>
          <a:p>
            <a:pPr lvl="1" indent="-330200">
              <a:spcBef>
                <a:spcPts val="0"/>
              </a:spcBef>
              <a:buClr>
                <a:srgbClr val="2DA8C8"/>
              </a:buClr>
              <a:buSzPts val="1600"/>
            </a:pPr>
            <a:r>
              <a:rPr lang="en-US" sz="1500"/>
              <a:t>Department of Energy </a:t>
            </a:r>
            <a:r>
              <a:rPr lang="en-US" sz="1500" err="1"/>
              <a:t>CyberForce</a:t>
            </a:r>
          </a:p>
          <a:p>
            <a:pPr lvl="1" indent="-330200">
              <a:spcBef>
                <a:spcPts val="0"/>
              </a:spcBef>
              <a:buClr>
                <a:srgbClr val="2DA8C8"/>
              </a:buClr>
              <a:buSzPts val="1600"/>
            </a:pPr>
            <a:r>
              <a:rPr lang="en" sz="1600" err="1"/>
              <a:t>Hivestorm</a:t>
            </a:r>
            <a:endParaRPr lang="en" sz="1600"/>
          </a:p>
          <a:p>
            <a:pPr lvl="1" indent="-330200">
              <a:spcBef>
                <a:spcPts val="0"/>
              </a:spcBef>
              <a:buClr>
                <a:srgbClr val="2DA8C8"/>
              </a:buClr>
              <a:buSzPts val="1600"/>
            </a:pPr>
            <a:r>
              <a:rPr lang="en-US" sz="1600"/>
              <a:t>A</a:t>
            </a:r>
            <a:r>
              <a:rPr lang="en" sz="1600" err="1"/>
              <a:t>nd</a:t>
            </a:r>
            <a:r>
              <a:rPr lang="en" sz="1600"/>
              <a:t> more!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600"/>
          </a:p>
        </p:txBody>
      </p:sp>
      <p:sp>
        <p:nvSpPr>
          <p:cNvPr id="422" name="Google Shape;422;p4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Defensive Competitions (Blue Team)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Offensive Team (Red Team)</a:t>
            </a:r>
            <a:endParaRPr/>
          </a:p>
        </p:txBody>
      </p:sp>
      <p:sp>
        <p:nvSpPr>
          <p:cNvPr id="416" name="Google Shape;416;p40"/>
          <p:cNvSpPr txBox="1">
            <a:spLocks noGrp="1"/>
          </p:cNvSpPr>
          <p:nvPr>
            <p:ph type="body" idx="1"/>
          </p:nvPr>
        </p:nvSpPr>
        <p:spPr>
          <a:xfrm>
            <a:off x="1033271" y="1244596"/>
            <a:ext cx="4954524" cy="35311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rgbClr val="10E7D9"/>
              </a:buClr>
              <a:buSzPts val="1600"/>
            </a:pPr>
            <a:r>
              <a:rPr lang="en" sz="1600"/>
              <a:t>Penetration </a:t>
            </a:r>
            <a:r>
              <a:rPr lang="en-US" sz="1600"/>
              <a:t>Testing</a:t>
            </a:r>
          </a:p>
          <a:p>
            <a:pPr lvl="1">
              <a:buSzPts val="1600"/>
            </a:pPr>
            <a:r>
              <a:rPr lang="en" sz="1600"/>
              <a:t>Learn to hack into computer systems (legally)</a:t>
            </a:r>
            <a:endParaRPr lang="en-US" sz="1600"/>
          </a:p>
          <a:p>
            <a:pPr marL="571500" lvl="1" indent="0">
              <a:buSzPts val="1600"/>
              <a:buNone/>
            </a:pPr>
            <a:endParaRPr lang="en-US" sz="1600"/>
          </a:p>
          <a:p>
            <a:pPr indent="-330200">
              <a:buSzPts val="1600"/>
            </a:pPr>
            <a:r>
              <a:rPr lang="en-US" sz="1600"/>
              <a:t>Different Hacking </a:t>
            </a:r>
            <a:r>
              <a:rPr lang="en" sz="1600"/>
              <a:t>Techniques </a:t>
            </a:r>
            <a:r>
              <a:rPr lang="en-US" sz="1600"/>
              <a:t>&amp; Methodologies</a:t>
            </a:r>
          </a:p>
          <a:p>
            <a:pPr lvl="1">
              <a:buSzPts val="1600"/>
            </a:pPr>
            <a:r>
              <a:rPr lang="en-US" sz="1600"/>
              <a:t>OSINT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sz="1600"/>
              <a:t>Enumeration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sz="1600"/>
              <a:t>Exploitation</a:t>
            </a:r>
          </a:p>
          <a:p>
            <a:pPr lvl="1" indent="-330200">
              <a:spcBef>
                <a:spcPts val="0"/>
              </a:spcBef>
              <a:buClr>
                <a:srgbClr val="2DA8C8"/>
              </a:buClr>
              <a:buSzPts val="1600"/>
            </a:pPr>
            <a:r>
              <a:rPr lang="en-US" sz="1600"/>
              <a:t>Web-App Attacks</a:t>
            </a:r>
          </a:p>
          <a:p>
            <a:pPr marL="584200" lvl="1" indent="0">
              <a:buClr>
                <a:srgbClr val="2DA8C8"/>
              </a:buClr>
              <a:buSzPts val="1600"/>
              <a:buNone/>
            </a:pPr>
            <a:endParaRPr lang="en-US" sz="1600"/>
          </a:p>
          <a:p>
            <a:pPr indent="-330200">
              <a:buSzPts val="1600"/>
            </a:pPr>
            <a:r>
              <a:rPr lang="en" sz="1600"/>
              <a:t>Competitions:</a:t>
            </a:r>
          </a:p>
          <a:p>
            <a:pPr lvl="1" indent="-330200">
              <a:buSzPts val="1600"/>
            </a:pPr>
            <a:r>
              <a:rPr lang="en" sz="1600"/>
              <a:t>Collegiate Penetration Testing Competition</a:t>
            </a:r>
          </a:p>
          <a:p>
            <a:pPr lvl="1" indent="-330200">
              <a:buSzPts val="1600"/>
            </a:pPr>
            <a:r>
              <a:rPr lang="en" sz="1600"/>
              <a:t>Hack the Building</a:t>
            </a:r>
          </a:p>
          <a:p>
            <a:pPr lvl="1" indent="-330200">
              <a:buSzPts val="1600"/>
            </a:pPr>
            <a:r>
              <a:rPr lang="en" sz="1600"/>
              <a:t>and more!</a:t>
            </a:r>
          </a:p>
          <a:p>
            <a:pPr lvl="1" indent="-330200">
              <a:buSzPts val="1600"/>
            </a:pPr>
            <a:endParaRPr lang="en" sz="1600"/>
          </a:p>
          <a:p>
            <a:pPr indent="-330200">
              <a:buSzPts val="1600"/>
            </a:pPr>
            <a:endParaRPr lang="en"/>
          </a:p>
          <a:p>
            <a:pPr indent="-330200">
              <a:buSzPts val="1600"/>
            </a:pPr>
            <a:endParaRPr lang="en" sz="1600"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194" y="2172854"/>
            <a:ext cx="1643975" cy="174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person in a hoodie sitting at a desk with two computers&#10;&#10;Description automatically generated">
            <a:extLst>
              <a:ext uri="{FF2B5EF4-FFF2-40B4-BE49-F238E27FC236}">
                <a16:creationId xmlns:a16="http://schemas.microsoft.com/office/drawing/2014/main" id="{C20521E7-1217-7A98-690B-C233EAEA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211" y="637062"/>
            <a:ext cx="2646713" cy="1472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AD2F08-47B5-9E00-B14C-D9E042B96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945" y="2362624"/>
            <a:ext cx="3443171" cy="13581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the Flags (CTFs)</a:t>
            </a:r>
            <a:endParaRPr/>
          </a:p>
        </p:txBody>
      </p:sp>
      <p:sp>
        <p:nvSpPr>
          <p:cNvPr id="430" name="Google Shape;430;p42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⬥"/>
            </a:pPr>
            <a:r>
              <a:rPr lang="en" sz="1600"/>
              <a:t>Solve cyber challenges across a variety of topics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Cryptography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Open-source intelligence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Web application exploitation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Reverse engineering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… and more!</a:t>
            </a:r>
            <a:endParaRPr sz="16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⬥"/>
            </a:pPr>
            <a:r>
              <a:rPr lang="en" sz="1600"/>
              <a:t>Learn new weird things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File types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Types of encoding</a:t>
            </a:r>
            <a:endParaRPr sz="16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Network protocols</a:t>
            </a:r>
            <a:endParaRPr sz="160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600"/>
          </a:p>
        </p:txBody>
      </p:sp>
      <p:pic>
        <p:nvPicPr>
          <p:cNvPr id="431" name="Google Shape;4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038" y="3953116"/>
            <a:ext cx="1175025" cy="10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700" y="2202525"/>
            <a:ext cx="1489150" cy="14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75" y="4107925"/>
            <a:ext cx="2686325" cy="82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0500" y="1890040"/>
            <a:ext cx="1999750" cy="84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0500" y="3053650"/>
            <a:ext cx="1999750" cy="5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7400" y="3821045"/>
            <a:ext cx="3082851" cy="111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BAC8E96F-0123-F47A-10C4-53C6A393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" y="2156460"/>
            <a:ext cx="1996440" cy="2004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F7303-CB19-498B-A0C6-F545DE8B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Upcoming Competitions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CB562-2D2C-4AE2-6268-33D5BA682FC2}"/>
              </a:ext>
            </a:extLst>
          </p:cNvPr>
          <p:cNvSpPr txBox="1"/>
          <p:nvPr/>
        </p:nvSpPr>
        <p:spPr>
          <a:xfrm>
            <a:off x="6361852" y="4227240"/>
            <a:ext cx="1899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1"/>
            <a:r>
              <a:rPr lang="en-US" err="1">
                <a:solidFill>
                  <a:schemeClr val="tx1"/>
                </a:solidFill>
              </a:rPr>
              <a:t>CyberForce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600C3-C910-6390-489C-87CD3C79D447}"/>
              </a:ext>
            </a:extLst>
          </p:cNvPr>
          <p:cNvSpPr txBox="1"/>
          <p:nvPr/>
        </p:nvSpPr>
        <p:spPr>
          <a:xfrm>
            <a:off x="689750" y="4219620"/>
            <a:ext cx="1899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1" algn="ctr"/>
            <a:r>
              <a:rPr lang="en-US">
                <a:solidFill>
                  <a:schemeClr val="tx1"/>
                </a:solidFill>
              </a:rPr>
              <a:t>CPTC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97BEE-BE97-9297-CE91-F71C94CD904F}"/>
              </a:ext>
            </a:extLst>
          </p:cNvPr>
          <p:cNvSpPr txBox="1"/>
          <p:nvPr/>
        </p:nvSpPr>
        <p:spPr>
          <a:xfrm>
            <a:off x="3390542" y="4227239"/>
            <a:ext cx="1899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1" algn="ctr"/>
            <a:r>
              <a:rPr lang="en-US">
                <a:solidFill>
                  <a:schemeClr val="tx1"/>
                </a:solidFill>
              </a:rPr>
              <a:t>Hivestorm</a:t>
            </a:r>
            <a:endParaRPr lang="en-US"/>
          </a:p>
        </p:txBody>
      </p:sp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07A25DF4-1C48-C024-83D7-68DA2C6D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750" y="2158620"/>
            <a:ext cx="2020500" cy="2034360"/>
          </a:xfrm>
          <a:prstGeom prst="rect">
            <a:avLst/>
          </a:prstGeom>
        </p:spPr>
      </p:pic>
      <p:pic>
        <p:nvPicPr>
          <p:cNvPr id="11" name="Picture 10" descr="A qr code with a few squares&#10;&#10;Description automatically generated">
            <a:extLst>
              <a:ext uri="{FF2B5EF4-FFF2-40B4-BE49-F238E27FC236}">
                <a16:creationId xmlns:a16="http://schemas.microsoft.com/office/drawing/2014/main" id="{9082FC8F-2F58-4B33-61DA-2D8E7FB32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30" y="2167260"/>
            <a:ext cx="2020500" cy="20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3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CTFd</a:t>
            </a:r>
            <a:endParaRPr/>
          </a:p>
        </p:txBody>
      </p:sp>
      <p:sp>
        <p:nvSpPr>
          <p:cNvPr id="442" name="Google Shape;442;p43"/>
          <p:cNvSpPr txBox="1">
            <a:spLocks noGrp="1"/>
          </p:cNvSpPr>
          <p:nvPr>
            <p:ph type="body" idx="1"/>
          </p:nvPr>
        </p:nvSpPr>
        <p:spPr>
          <a:xfrm>
            <a:off x="1203233" y="1430150"/>
            <a:ext cx="4969717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2000"/>
              <a:t>Challenges portal</a:t>
            </a:r>
            <a:endParaRPr lang="en-US"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2000"/>
              <a:t>Released most meetings</a:t>
            </a:r>
            <a:endParaRPr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 sz="2000"/>
              <a:t>Randomly throughout year</a:t>
            </a:r>
            <a:endParaRPr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2000"/>
              <a:t>Reward for top scorers</a:t>
            </a:r>
            <a:endParaRPr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2000"/>
              <a:t>Low stakes</a:t>
            </a:r>
          </a:p>
          <a:p>
            <a:r>
              <a:rPr lang="en" sz="2000"/>
              <a:t>Instruction to register on home page</a:t>
            </a:r>
          </a:p>
          <a:p>
            <a:pPr lvl="1"/>
            <a:r>
              <a:rPr lang="en" sz="1800"/>
              <a:t>https://wiki.psuccso.org/introduction/ctfd</a:t>
            </a:r>
          </a:p>
          <a:p>
            <a:pPr lvl="1"/>
            <a:r>
              <a:rPr lang="en" sz="1800"/>
              <a:t>https://ctf.psuccso.org/</a:t>
            </a:r>
          </a:p>
        </p:txBody>
      </p:sp>
      <p:pic>
        <p:nvPicPr>
          <p:cNvPr id="443" name="Google Shape;4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597" y="505573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A2819FF8-C4E9-8F71-D8C1-27455092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98" y="2944027"/>
            <a:ext cx="2051613" cy="20226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Meeting - (9/11)</a:t>
            </a: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2000"/>
              <a:t>Wednesday September 11th, 6-8 PM, </a:t>
            </a:r>
            <a:r>
              <a:rPr lang="en" sz="2000" b="1"/>
              <a:t>Thomas 102 (This time only)</a:t>
            </a:r>
            <a:endParaRPr lang="en-US" sz="2000" b="1"/>
          </a:p>
          <a:p>
            <a:pPr indent="-330200">
              <a:buSzPts val="1600"/>
            </a:pPr>
            <a:r>
              <a:rPr lang="en" sz="2000"/>
              <a:t>Pentest Methodology!</a:t>
            </a:r>
            <a:endParaRPr sz="2000"/>
          </a:p>
          <a:p>
            <a:pPr lvl="1">
              <a:buSzPts val="1600"/>
            </a:pPr>
            <a:r>
              <a:rPr lang="en" sz="2000"/>
              <a:t>Learn about the penetration testing process.</a:t>
            </a:r>
          </a:p>
          <a:p>
            <a:pPr marL="34290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/>
          </a:p>
        </p:txBody>
      </p:sp>
      <p:pic>
        <p:nvPicPr>
          <p:cNvPr id="450" name="Google Shape;4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52" y="2789763"/>
            <a:ext cx="3791724" cy="234307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180C13F0-6851-E4F6-6446-44F9AB6B6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3" b="-349"/>
          <a:stretch/>
        </p:blipFill>
        <p:spPr>
          <a:xfrm>
            <a:off x="5627237" y="3518400"/>
            <a:ext cx="2002260" cy="87626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050" name="Picture 2" descr="CyCraft Classroom: MITRE ATT&amp;CK vs. Cyber Kill Chain vs. Diamond Model | by  CyCraft Technology Corp | CyCraft | Medium">
            <a:extLst>
              <a:ext uri="{FF2B5EF4-FFF2-40B4-BE49-F238E27FC236}">
                <a16:creationId xmlns:a16="http://schemas.microsoft.com/office/drawing/2014/main" id="{82CFD941-9159-8DFF-D92B-B11F723B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36" y="2785601"/>
            <a:ext cx="4162573" cy="23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 / What we Do</a:t>
            </a: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Mentor</a:t>
            </a:r>
            <a:endParaRPr sz="1600" b="1">
              <a:latin typeface="Inria Sans"/>
              <a:ea typeface="Inria Sans"/>
              <a:cs typeface="Inria Sans"/>
              <a:sym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Teach a variety of cybersecurity topics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Empower students with technical and non-technical skills</a:t>
            </a:r>
            <a:endParaRPr sz="1600"/>
          </a:p>
          <a:p>
            <a:pPr marL="742950" lvl="1" indent="-387350" algn="l" rtl="0">
              <a:spcBef>
                <a:spcPts val="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Hands-on time to practice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Foster self-learning and continual improvement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Cultivate community of talented individuals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Compete</a:t>
            </a:r>
            <a:endParaRPr sz="1600" b="1">
              <a:latin typeface="Inria Sans"/>
              <a:ea typeface="Inria Sans"/>
              <a:cs typeface="Inria Sans"/>
              <a:sym typeface="Inria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Represent Penn State in cyber competitions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-US" sz="1600"/>
              <a:t>Travel to competitions and conferences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⬥"/>
            </a:pPr>
            <a:r>
              <a:rPr lang="en-US" sz="1600"/>
              <a:t>Network and build your resume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 l="21283" t="6539" r="27146" b="5447"/>
          <a:stretch/>
        </p:blipFill>
        <p:spPr>
          <a:xfrm>
            <a:off x="6029425" y="2872350"/>
            <a:ext cx="2068050" cy="20485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B1D6-142F-6BFF-78A8-87B1A7A6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Breakout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32604-690C-5E1E-1274-D9BA1BDF5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Option A – Newcomers</a:t>
            </a:r>
          </a:p>
          <a:p>
            <a:pPr lvl="1"/>
            <a:r>
              <a:rPr lang="en-US" sz="2000"/>
              <a:t>VM Setup</a:t>
            </a:r>
          </a:p>
          <a:p>
            <a:pPr lvl="1"/>
            <a:r>
              <a:rPr lang="en-US" sz="2000"/>
              <a:t>Single Sign On (SSO)</a:t>
            </a:r>
          </a:p>
          <a:p>
            <a:pPr marL="990600" lvl="2" indent="0">
              <a:buClr>
                <a:srgbClr val="1781A1"/>
              </a:buClr>
              <a:buSzPts val="1800"/>
              <a:buNone/>
            </a:pPr>
            <a:r>
              <a:rPr lang="en-US" sz="2000"/>
              <a:t>&amp; CTF Setup</a:t>
            </a:r>
          </a:p>
          <a:p>
            <a:pPr lvl="1"/>
            <a:r>
              <a:rPr lang="en-US" sz="2000"/>
              <a:t>Questions &amp; Help</a:t>
            </a:r>
          </a:p>
          <a:p>
            <a:r>
              <a:rPr lang="en-US" sz="2000"/>
              <a:t>Option B – Returners</a:t>
            </a:r>
          </a:p>
          <a:p>
            <a:pPr lvl="1"/>
            <a:r>
              <a:rPr lang="en-US" sz="2000"/>
              <a:t>Migrate to room E201</a:t>
            </a:r>
          </a:p>
          <a:p>
            <a:pPr lvl="1"/>
            <a:r>
              <a:rPr lang="en-US" sz="2000"/>
              <a:t>Intro CTF</a:t>
            </a:r>
          </a:p>
          <a:p>
            <a:pPr lvl="1"/>
            <a:r>
              <a:rPr lang="en-US" sz="2000"/>
              <a:t>Prizes!</a:t>
            </a:r>
          </a:p>
          <a:p>
            <a:pPr lvl="1"/>
            <a:endParaRPr lang="en-US" sz="2000"/>
          </a:p>
        </p:txBody>
      </p:sp>
      <p:pic>
        <p:nvPicPr>
          <p:cNvPr id="4" name="Picture 3" descr="CC">
            <a:extLst>
              <a:ext uri="{FF2B5EF4-FFF2-40B4-BE49-F238E27FC236}">
                <a16:creationId xmlns:a16="http://schemas.microsoft.com/office/drawing/2014/main" id="{D7F56AD0-4A59-4F25-5AEC-B73A1A0F4A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80" y="1731065"/>
            <a:ext cx="1217544" cy="1217544"/>
          </a:xfrm>
          <a:prstGeom prst="rect">
            <a:avLst/>
          </a:prstGeom>
        </p:spPr>
      </p:pic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190B0C65-AC3C-9784-D856-0D4C98AC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206" y="1731065"/>
            <a:ext cx="1283804" cy="1217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E309D-7909-6CD1-AF27-3B1310385C85}"/>
              </a:ext>
            </a:extLst>
          </p:cNvPr>
          <p:cNvSpPr txBox="1"/>
          <p:nvPr/>
        </p:nvSpPr>
        <p:spPr>
          <a:xfrm>
            <a:off x="4673684" y="2944761"/>
            <a:ext cx="1899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1" algn="ctr"/>
            <a:r>
              <a:rPr lang="en-US">
                <a:solidFill>
                  <a:schemeClr val="tx1"/>
                </a:solidFill>
              </a:rPr>
              <a:t>VM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DF93F-B4C2-6DE6-6BF4-9B5A5DAB3BD5}"/>
              </a:ext>
            </a:extLst>
          </p:cNvPr>
          <p:cNvSpPr txBox="1"/>
          <p:nvPr/>
        </p:nvSpPr>
        <p:spPr>
          <a:xfrm>
            <a:off x="6885140" y="2944761"/>
            <a:ext cx="1899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1" algn="ctr"/>
            <a:r>
              <a:rPr lang="en-US">
                <a:solidFill>
                  <a:schemeClr val="tx1"/>
                </a:solidFill>
              </a:rPr>
              <a:t>SSO Setup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A3539-57FE-B81C-DCE9-DCB59BC2291B}"/>
              </a:ext>
            </a:extLst>
          </p:cNvPr>
          <p:cNvSpPr txBox="1"/>
          <p:nvPr/>
        </p:nvSpPr>
        <p:spPr>
          <a:xfrm>
            <a:off x="4745935" y="1283804"/>
            <a:ext cx="4464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wiki.psuccso.org &gt; "Getting Started"</a:t>
            </a:r>
          </a:p>
        </p:txBody>
      </p:sp>
    </p:spTree>
    <p:extLst>
      <p:ext uri="{BB962C8B-B14F-4D97-AF65-F5344CB8AC3E}">
        <p14:creationId xmlns:p14="http://schemas.microsoft.com/office/powerpoint/2010/main" val="400636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Liam Geyer –President</a:t>
            </a:r>
            <a:endParaRPr/>
          </a:p>
        </p:txBody>
      </p:sp>
      <p:sp>
        <p:nvSpPr>
          <p:cNvPr id="290" name="Google Shape;290;p24"/>
          <p:cNvSpPr txBox="1">
            <a:spLocks noGrp="1"/>
          </p:cNvSpPr>
          <p:nvPr>
            <p:ph type="body" idx="1"/>
          </p:nvPr>
        </p:nvSpPr>
        <p:spPr>
          <a:xfrm>
            <a:off x="117429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Year:</a:t>
            </a:r>
            <a:r>
              <a:rPr lang="en" sz="1600"/>
              <a:t> </a:t>
            </a:r>
            <a:r>
              <a:rPr lang="en-US" sz="1600"/>
              <a:t>Senior/IUG M.S. in Cyber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Major: </a:t>
            </a:r>
            <a:r>
              <a:rPr lang="en" sz="1600"/>
              <a:t>Cybersecurity Analytics and Operations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Interests: </a:t>
            </a:r>
            <a:r>
              <a:rPr lang="en" sz="1600">
                <a:latin typeface="Inria Sans"/>
                <a:ea typeface="Inria Sans"/>
                <a:cs typeface="Inria Sans"/>
                <a:sym typeface="Inria Sans"/>
              </a:rPr>
              <a:t>Offensive security, SCUBA, metal music</a:t>
            </a:r>
            <a:endParaRPr sz="160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 b="1">
                <a:latin typeface="Inria Sans"/>
                <a:ea typeface="Inria Sans"/>
                <a:cs typeface="Inria Sans"/>
                <a:sym typeface="Inria Sans"/>
              </a:rPr>
              <a:t>Fun Fact: </a:t>
            </a:r>
            <a:r>
              <a:rPr lang="en" sz="1600">
                <a:latin typeface="Inria Sans"/>
                <a:ea typeface="Inria Sans"/>
                <a:cs typeface="Inria Sans"/>
                <a:sym typeface="Inria Sans"/>
              </a:rPr>
              <a:t>I’m a dive professional, and love underwater photography</a:t>
            </a:r>
            <a:endParaRPr sz="16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208BEB-AD1E-D53A-5CAE-58DFBED2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530" y="3477002"/>
            <a:ext cx="2346470" cy="166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ACFA99-43C0-D2C8-A79F-5366A221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75124"/>
            <a:ext cx="2225530" cy="16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24A964-2C99-296B-79DD-7238CE463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70" y="3473966"/>
            <a:ext cx="2225530" cy="16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176CB22-572C-DB01-4BF7-BDEB53AB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73967"/>
            <a:ext cx="2346470" cy="16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5D2503D-1757-9B02-9EF7-57B66DA2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965" y="1193744"/>
            <a:ext cx="1711036" cy="228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18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C186-0A12-7B0A-7184-D9376514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Evan Glickman – Vice President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7297D-9C2E-9A44-D8F4-F0291D4A5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b="1"/>
              <a:t>Year:</a:t>
            </a:r>
            <a:r>
              <a:rPr lang="en"/>
              <a:t> </a:t>
            </a:r>
            <a:r>
              <a:rPr lang="en-US"/>
              <a:t>Junior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en" b="1"/>
              <a:t>Major: </a:t>
            </a:r>
            <a:r>
              <a:rPr lang="en"/>
              <a:t>Cybersecurity Analytics and Operations</a:t>
            </a:r>
            <a:endParaRPr lang="en-US"/>
          </a:p>
          <a:p>
            <a:pPr marL="114300" indent="0">
              <a:spcBef>
                <a:spcPts val="600"/>
              </a:spcBef>
              <a:buNone/>
            </a:pPr>
            <a:r>
              <a:rPr lang="en" b="1"/>
              <a:t>Interests: Fishing, Outside, BBQ, Disney</a:t>
            </a:r>
            <a:endParaRPr lang="en"/>
          </a:p>
          <a:p>
            <a:pPr marL="114300" indent="0">
              <a:spcBef>
                <a:spcPts val="600"/>
              </a:spcBef>
              <a:buNone/>
            </a:pPr>
            <a:r>
              <a:rPr lang="en" b="1"/>
              <a:t>Fun Fact: I love Disney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4F95EDE-23DC-6839-C93D-7928A8D2A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9" r="-232" b="33013"/>
          <a:stretch/>
        </p:blipFill>
        <p:spPr>
          <a:xfrm>
            <a:off x="742" y="3385038"/>
            <a:ext cx="2377945" cy="1758466"/>
          </a:xfrm>
          <a:prstGeom prst="rect">
            <a:avLst/>
          </a:prstGeom>
        </p:spPr>
      </p:pic>
      <p:pic>
        <p:nvPicPr>
          <p:cNvPr id="6" name="Picture 5" descr="A person holding a fish&#10;&#10;Description automatically generated">
            <a:extLst>
              <a:ext uri="{FF2B5EF4-FFF2-40B4-BE49-F238E27FC236}">
                <a16:creationId xmlns:a16="http://schemas.microsoft.com/office/drawing/2014/main" id="{939C600F-D855-F4F0-E354-9E382AAF4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184" y="3385038"/>
            <a:ext cx="1335332" cy="1758462"/>
          </a:xfrm>
          <a:prstGeom prst="rect">
            <a:avLst/>
          </a:prstGeom>
        </p:spPr>
      </p:pic>
      <p:pic>
        <p:nvPicPr>
          <p:cNvPr id="11" name="Picture 10" descr="Two men on jetskis on a trailer&#10;&#10;Description automatically generated">
            <a:extLst>
              <a:ext uri="{FF2B5EF4-FFF2-40B4-BE49-F238E27FC236}">
                <a16:creationId xmlns:a16="http://schemas.microsoft.com/office/drawing/2014/main" id="{512D0457-AFB9-F7CB-FF8E-E630539BF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443" y="4017264"/>
            <a:ext cx="1210625" cy="1121020"/>
          </a:xfrm>
          <a:prstGeom prst="rect">
            <a:avLst/>
          </a:prstGeom>
        </p:spPr>
      </p:pic>
      <p:pic>
        <p:nvPicPr>
          <p:cNvPr id="13" name="Picture 12" descr="Two men standing in front of a large rock&#10;&#10;Description automatically generated">
            <a:extLst>
              <a:ext uri="{FF2B5EF4-FFF2-40B4-BE49-F238E27FC236}">
                <a16:creationId xmlns:a16="http://schemas.microsoft.com/office/drawing/2014/main" id="{2A8C526F-4152-28E7-08DB-379DDDE17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213" y="3706638"/>
            <a:ext cx="1074711" cy="1429720"/>
          </a:xfrm>
          <a:prstGeom prst="rect">
            <a:avLst/>
          </a:prstGeom>
        </p:spPr>
      </p:pic>
      <p:pic>
        <p:nvPicPr>
          <p:cNvPr id="14" name="Picture 13" descr="Two men posing for a picture&#10;&#10;Description automatically generated">
            <a:extLst>
              <a:ext uri="{FF2B5EF4-FFF2-40B4-BE49-F238E27FC236}">
                <a16:creationId xmlns:a16="http://schemas.microsoft.com/office/drawing/2014/main" id="{040F5D1C-D624-333D-CC07-E6F29AA1C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772720" y="3611659"/>
            <a:ext cx="1754215" cy="1302343"/>
          </a:xfrm>
          <a:prstGeom prst="rect">
            <a:avLst/>
          </a:prstGeom>
        </p:spPr>
      </p:pic>
      <p:pic>
        <p:nvPicPr>
          <p:cNvPr id="15" name="Picture 14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113CE9F5-16E3-B050-BB6A-906DA5699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995072" y="2994914"/>
            <a:ext cx="2456481" cy="1844783"/>
          </a:xfrm>
          <a:prstGeom prst="rect">
            <a:avLst/>
          </a:prstGeom>
        </p:spPr>
      </p:pic>
      <p:pic>
        <p:nvPicPr>
          <p:cNvPr id="16" name="Picture 15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361C94AF-E20E-92BE-90E5-2990591D9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486364" y="1032504"/>
            <a:ext cx="1889825" cy="14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1196625" y="406775"/>
            <a:ext cx="6125502" cy="122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000"/>
              <a:t>Jonathan Skeete – Red Team Captain</a:t>
            </a:r>
            <a:endParaRPr lang="en-US" sz="3000"/>
          </a:p>
        </p:txBody>
      </p:sp>
      <p:sp>
        <p:nvSpPr>
          <p:cNvPr id="302" name="Google Shape;302;p25"/>
          <p:cNvSpPr txBox="1">
            <a:spLocks noGrp="1"/>
          </p:cNvSpPr>
          <p:nvPr>
            <p:ph type="body" idx="1"/>
          </p:nvPr>
        </p:nvSpPr>
        <p:spPr>
          <a:xfrm>
            <a:off x="851799" y="1636175"/>
            <a:ext cx="5844335" cy="333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Year</a:t>
            </a:r>
            <a:r>
              <a:rPr lang="en" b="1"/>
              <a:t>:</a:t>
            </a:r>
            <a:r>
              <a:rPr lang="en"/>
              <a:t> </a:t>
            </a:r>
            <a:r>
              <a:rPr lang="en-US"/>
              <a:t>Sophomore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Major</a:t>
            </a:r>
            <a:r>
              <a:rPr lang="en" b="1"/>
              <a:t>: </a:t>
            </a:r>
            <a:r>
              <a:rPr lang="en"/>
              <a:t>Cybersecurity Analytics and Operations</a:t>
            </a:r>
            <a:endParaRPr/>
          </a:p>
          <a:p>
            <a:pPr marL="0" indent="0">
              <a:spcBef>
                <a:spcPts val="600"/>
              </a:spcBef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Interests</a:t>
            </a:r>
            <a:r>
              <a:rPr lang="en" b="1"/>
              <a:t>: Cats, Hacking?, Music, Travelling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Fun Fact</a:t>
            </a:r>
            <a:r>
              <a:rPr lang="en" b="1"/>
              <a:t>: </a:t>
            </a:r>
            <a:r>
              <a:rPr lang="en" b="1" err="1"/>
              <a:t>i</a:t>
            </a:r>
            <a:r>
              <a:rPr lang="en" b="1"/>
              <a:t> </a:t>
            </a:r>
            <a:r>
              <a:rPr lang="en" b="1" err="1"/>
              <a:t>nono</a:t>
            </a:r>
            <a:r>
              <a:rPr lang="en" b="1"/>
              <a:t> </a:t>
            </a:r>
            <a:r>
              <a:rPr lang="en" b="1" err="1"/>
              <a:t>wanna</a:t>
            </a:r>
            <a:r>
              <a:rPr lang="en" b="1"/>
              <a:t> :(</a:t>
            </a:r>
            <a:endParaRPr/>
          </a:p>
        </p:txBody>
      </p:sp>
      <p:pic>
        <p:nvPicPr>
          <p:cNvPr id="2" name="Picture 1" descr="A person in a microphone&#10;&#10;Description automatically generated">
            <a:extLst>
              <a:ext uri="{FF2B5EF4-FFF2-40B4-BE49-F238E27FC236}">
                <a16:creationId xmlns:a16="http://schemas.microsoft.com/office/drawing/2014/main" id="{9CCB252A-7F23-2B11-56CF-5647E7B2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99" y="3305432"/>
            <a:ext cx="3126720" cy="1759371"/>
          </a:xfrm>
          <a:prstGeom prst="rect">
            <a:avLst/>
          </a:prstGeom>
        </p:spPr>
      </p:pic>
      <p:pic>
        <p:nvPicPr>
          <p:cNvPr id="4" name="Picture 3" descr="A police officer and a person in handcuffs&#10;&#10;Description automatically generated">
            <a:extLst>
              <a:ext uri="{FF2B5EF4-FFF2-40B4-BE49-F238E27FC236}">
                <a16:creationId xmlns:a16="http://schemas.microsoft.com/office/drawing/2014/main" id="{06718BBB-54E2-CDEB-45D6-200330791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03" y="3358962"/>
            <a:ext cx="1280208" cy="1702220"/>
          </a:xfrm>
          <a:prstGeom prst="rect">
            <a:avLst/>
          </a:prstGeom>
        </p:spPr>
      </p:pic>
      <p:pic>
        <p:nvPicPr>
          <p:cNvPr id="6" name="Picture 5" descr="A person sitting in a chair with a cat&#10;&#10;Description automatically generated">
            <a:extLst>
              <a:ext uri="{FF2B5EF4-FFF2-40B4-BE49-F238E27FC236}">
                <a16:creationId xmlns:a16="http://schemas.microsoft.com/office/drawing/2014/main" id="{DB9146F0-E04F-1B18-F6FF-DAC9CCFF6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998" y="2222259"/>
            <a:ext cx="2144542" cy="2840497"/>
          </a:xfrm>
          <a:prstGeom prst="rect">
            <a:avLst/>
          </a:prstGeom>
        </p:spPr>
      </p:pic>
      <p:pic>
        <p:nvPicPr>
          <p:cNvPr id="8" name="Picture 7" descr="A cat with a roller coaster&#10;&#10;Description automatically generated">
            <a:extLst>
              <a:ext uri="{FF2B5EF4-FFF2-40B4-BE49-F238E27FC236}">
                <a16:creationId xmlns:a16="http://schemas.microsoft.com/office/drawing/2014/main" id="{7DC26BBF-9819-E874-E998-8F5FEC416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052" y="65357"/>
            <a:ext cx="1965224" cy="2094240"/>
          </a:xfrm>
          <a:prstGeom prst="rect">
            <a:avLst/>
          </a:prstGeom>
        </p:spPr>
      </p:pic>
      <p:pic>
        <p:nvPicPr>
          <p:cNvPr id="3" name="Picture 2" descr="A group of cartoon characters holding hands&#10;&#10;Description automatically generated">
            <a:extLst>
              <a:ext uri="{FF2B5EF4-FFF2-40B4-BE49-F238E27FC236}">
                <a16:creationId xmlns:a16="http://schemas.microsoft.com/office/drawing/2014/main" id="{8E250554-0DA9-F999-C33C-DB814B5B6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75" y="3379163"/>
            <a:ext cx="1721093" cy="17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AAA5-2408-7CE6-CC67-03519BA9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Aidan Ethier – Defensive Captain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04CAD-5C2D-6136-457C-CCA8E648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b="1">
                <a:latin typeface="Inria Sans"/>
              </a:rPr>
              <a:t>Year</a:t>
            </a:r>
            <a:r>
              <a:rPr lang="en" b="1">
                <a:latin typeface="Segoe UI"/>
                <a:cs typeface="Segoe UI"/>
              </a:rPr>
              <a:t>:</a:t>
            </a:r>
            <a:r>
              <a:rPr lang="en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Sophomore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b="1">
                <a:latin typeface="Inria Sans"/>
              </a:rPr>
              <a:t>Major</a:t>
            </a:r>
            <a:r>
              <a:rPr lang="en" b="1">
                <a:latin typeface="Segoe UI"/>
                <a:cs typeface="Segoe UI"/>
              </a:rPr>
              <a:t>: </a:t>
            </a:r>
            <a:r>
              <a:rPr lang="en">
                <a:latin typeface="Segoe UI"/>
                <a:cs typeface="Segoe UI"/>
              </a:rPr>
              <a:t>Cybersecurity Analytics and Operations</a:t>
            </a:r>
            <a:endParaRPr lang="en-US">
              <a:latin typeface="Segoe UI"/>
              <a:cs typeface="Segoe UI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" b="1">
                <a:latin typeface="Inria Sans"/>
              </a:rPr>
              <a:t>Interests</a:t>
            </a:r>
            <a:r>
              <a:rPr lang="en" b="1">
                <a:latin typeface="Segoe UI"/>
                <a:cs typeface="Segoe UI"/>
              </a:rPr>
              <a:t>: </a:t>
            </a:r>
            <a:r>
              <a:rPr lang="en">
                <a:latin typeface="Segoe UI"/>
                <a:cs typeface="Segoe UI"/>
              </a:rPr>
              <a:t>Running, Reading</a:t>
            </a:r>
            <a:endParaRPr lang="en-US">
              <a:latin typeface="Segoe UI"/>
              <a:cs typeface="Segoe UI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" b="1">
                <a:latin typeface="Inria Sans"/>
              </a:rPr>
              <a:t>Fun Fact</a:t>
            </a:r>
            <a:r>
              <a:rPr lang="en" b="1">
                <a:latin typeface="Segoe UI"/>
                <a:cs typeface="Segoe UI"/>
              </a:rPr>
              <a:t>: </a:t>
            </a:r>
            <a:r>
              <a:rPr lang="en">
                <a:latin typeface="Segoe UI"/>
                <a:cs typeface="Segoe UI"/>
              </a:rPr>
              <a:t>I ran a marathon</a:t>
            </a:r>
            <a:endParaRPr lang="en-US"/>
          </a:p>
        </p:txBody>
      </p:sp>
      <p:pic>
        <p:nvPicPr>
          <p:cNvPr id="5" name="Picture 4" descr="A person sitting on a bench with a cup in his mouth&#10;&#10;Description automatically generated">
            <a:extLst>
              <a:ext uri="{FF2B5EF4-FFF2-40B4-BE49-F238E27FC236}">
                <a16:creationId xmlns:a16="http://schemas.microsoft.com/office/drawing/2014/main" id="{826B1532-CBF8-64D3-FDCA-337C5429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701" y="1403903"/>
            <a:ext cx="1660076" cy="3669195"/>
          </a:xfrm>
          <a:prstGeom prst="rect">
            <a:avLst/>
          </a:prstGeom>
        </p:spPr>
      </p:pic>
      <p:pic>
        <p:nvPicPr>
          <p:cNvPr id="6" name="Picture 5" descr="A child wearing hoodies and a dog&#10;&#10;Description automatically generated">
            <a:extLst>
              <a:ext uri="{FF2B5EF4-FFF2-40B4-BE49-F238E27FC236}">
                <a16:creationId xmlns:a16="http://schemas.microsoft.com/office/drawing/2014/main" id="{8778EB48-7C1F-5E9E-58F5-FE46C8A0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93" y="2319131"/>
            <a:ext cx="2068581" cy="27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6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1196625" y="406775"/>
            <a:ext cx="4778455" cy="122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Isabella Masso - Treasurer</a:t>
            </a:r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body" idx="1"/>
          </p:nvPr>
        </p:nvSpPr>
        <p:spPr>
          <a:xfrm>
            <a:off x="655940" y="1286613"/>
            <a:ext cx="6087451" cy="33095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Year</a:t>
            </a:r>
            <a:r>
              <a:rPr lang="en" b="1"/>
              <a:t>:</a:t>
            </a:r>
            <a:r>
              <a:rPr lang="en"/>
              <a:t> </a:t>
            </a:r>
            <a:r>
              <a:rPr lang="en-US"/>
              <a:t>Sophomore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Major</a:t>
            </a:r>
            <a:r>
              <a:rPr lang="en" b="1"/>
              <a:t>: </a:t>
            </a:r>
            <a:r>
              <a:rPr lang="en"/>
              <a:t>Cybersecurity Analytics and Operations</a:t>
            </a:r>
            <a:endParaRPr/>
          </a:p>
          <a:p>
            <a:pPr marL="0" indent="0">
              <a:spcBef>
                <a:spcPts val="600"/>
              </a:spcBef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Interests</a:t>
            </a:r>
            <a:r>
              <a:rPr lang="en"/>
              <a:t>: giving unsolicited music recs,  reading, crochet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Fun Fact</a:t>
            </a:r>
            <a:r>
              <a:rPr lang="en"/>
              <a:t>: </a:t>
            </a:r>
            <a:r>
              <a:rPr lang="en" err="1"/>
              <a:t>i</a:t>
            </a:r>
            <a:r>
              <a:rPr lang="en"/>
              <a:t> luv </a:t>
            </a:r>
            <a:r>
              <a:rPr lang="en" err="1"/>
              <a:t>deftones</a:t>
            </a:r>
            <a:r>
              <a:rPr lang="en"/>
              <a:t>!</a:t>
            </a:r>
          </a:p>
        </p:txBody>
      </p:sp>
      <p:pic>
        <p:nvPicPr>
          <p:cNvPr id="3" name="Picture 2" descr="A group of girls smiling and making a thumbs up&#10;&#10;Description automatically generated">
            <a:extLst>
              <a:ext uri="{FF2B5EF4-FFF2-40B4-BE49-F238E27FC236}">
                <a16:creationId xmlns:a16="http://schemas.microsoft.com/office/drawing/2014/main" id="{8C2A5350-F440-3E4E-0C48-7B25BF67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33082" y="2633220"/>
            <a:ext cx="2124467" cy="2644850"/>
          </a:xfrm>
          <a:prstGeom prst="rect">
            <a:avLst/>
          </a:prstGeom>
        </p:spPr>
      </p:pic>
      <p:pic>
        <p:nvPicPr>
          <p:cNvPr id="4" name="Picture 3" descr="Two dogs sitting on a mat&#10;&#10;Description automatically generated">
            <a:extLst>
              <a:ext uri="{FF2B5EF4-FFF2-40B4-BE49-F238E27FC236}">
                <a16:creationId xmlns:a16="http://schemas.microsoft.com/office/drawing/2014/main" id="{935B64F9-D619-5E8B-01CC-49754324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045" y="2894048"/>
            <a:ext cx="1614821" cy="2133158"/>
          </a:xfrm>
          <a:prstGeom prst="rect">
            <a:avLst/>
          </a:prstGeom>
        </p:spPr>
      </p:pic>
      <p:pic>
        <p:nvPicPr>
          <p:cNvPr id="8" name="Picture 7" descr="A person standing on a beach&#10;&#10;Description automatically generated">
            <a:extLst>
              <a:ext uri="{FF2B5EF4-FFF2-40B4-BE49-F238E27FC236}">
                <a16:creationId xmlns:a16="http://schemas.microsoft.com/office/drawing/2014/main" id="{BCFB1568-6D35-876F-3748-D7EEE21CDA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837" t="17020" r="1708" b="17906"/>
          <a:stretch/>
        </p:blipFill>
        <p:spPr>
          <a:xfrm>
            <a:off x="6747105" y="130569"/>
            <a:ext cx="2282252" cy="2646034"/>
          </a:xfrm>
          <a:prstGeom prst="rect">
            <a:avLst/>
          </a:prstGeom>
        </p:spPr>
      </p:pic>
      <p:pic>
        <p:nvPicPr>
          <p:cNvPr id="9" name="Picture 8" descr="Two women in a car&#10;&#10;Description automatically generated">
            <a:extLst>
              <a:ext uri="{FF2B5EF4-FFF2-40B4-BE49-F238E27FC236}">
                <a16:creationId xmlns:a16="http://schemas.microsoft.com/office/drawing/2014/main" id="{47060AEB-4A71-8331-7DD2-D9EDBB36EE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77" r="118" b="12180"/>
          <a:stretch/>
        </p:blipFill>
        <p:spPr>
          <a:xfrm>
            <a:off x="1305812" y="3358352"/>
            <a:ext cx="2817642" cy="16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7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2;p25">
            <a:extLst>
              <a:ext uri="{FF2B5EF4-FFF2-40B4-BE49-F238E27FC236}">
                <a16:creationId xmlns:a16="http://schemas.microsoft.com/office/drawing/2014/main" id="{88C8205A-BA85-BAB4-EEB5-A65F6840FB62}"/>
              </a:ext>
            </a:extLst>
          </p:cNvPr>
          <p:cNvSpPr txBox="1">
            <a:spLocks/>
          </p:cNvSpPr>
          <p:nvPr/>
        </p:nvSpPr>
        <p:spPr>
          <a:xfrm>
            <a:off x="668180" y="1456069"/>
            <a:ext cx="6087451" cy="330952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None/>
            </a:pPr>
            <a:r>
              <a:rPr lang="en" sz="2300" b="1">
                <a:latin typeface="Inria Sans"/>
                <a:ea typeface="Inria Sans"/>
                <a:cs typeface="Inria Sans"/>
                <a:sym typeface="Inria Sans"/>
              </a:rPr>
              <a:t>Year</a:t>
            </a:r>
            <a:r>
              <a:rPr lang="en" sz="2300" b="1">
                <a:latin typeface="Segoe UI"/>
                <a:cs typeface="Segoe UI"/>
              </a:rPr>
              <a:t>:</a:t>
            </a:r>
            <a:r>
              <a:rPr lang="en" sz="2300">
                <a:latin typeface="Segoe UI"/>
                <a:cs typeface="Segoe UI"/>
              </a:rPr>
              <a:t> </a:t>
            </a:r>
            <a:r>
              <a:rPr lang="en-US" sz="2300">
                <a:latin typeface="Segoe UI"/>
                <a:cs typeface="Segoe UI"/>
              </a:rPr>
              <a:t>Sophomore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2300" b="1">
                <a:latin typeface="Inria Sans"/>
                <a:ea typeface="Inria Sans"/>
                <a:cs typeface="Inria Sans"/>
                <a:sym typeface="Inria Sans"/>
              </a:rPr>
              <a:t>Major</a:t>
            </a:r>
            <a:r>
              <a:rPr lang="en" sz="2300" b="1">
                <a:latin typeface="Segoe UI"/>
                <a:cs typeface="Segoe UI"/>
              </a:rPr>
              <a:t>: </a:t>
            </a:r>
            <a:r>
              <a:rPr lang="en" sz="2300">
                <a:latin typeface="Segoe UI"/>
                <a:cs typeface="Segoe UI"/>
              </a:rPr>
              <a:t>Computer Science</a:t>
            </a:r>
            <a:endParaRPr lang="en-US" sz="2300">
              <a:latin typeface="Segoe UI"/>
              <a:cs typeface="Segoe UI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" sz="2300" b="1">
                <a:latin typeface="Inria Sans"/>
                <a:ea typeface="Inria Sans"/>
                <a:cs typeface="Inria Sans"/>
                <a:sym typeface="Inria Sans"/>
              </a:rPr>
              <a:t>Interests</a:t>
            </a:r>
            <a:r>
              <a:rPr lang="en" sz="2300" b="1">
                <a:latin typeface="Segoe UI"/>
                <a:cs typeface="Segoe UI"/>
              </a:rPr>
              <a:t>: </a:t>
            </a:r>
            <a:r>
              <a:rPr lang="en" sz="2300">
                <a:latin typeface="Segoe UI"/>
                <a:cs typeface="Segoe UI"/>
              </a:rPr>
              <a:t>Sailing, hiking, </a:t>
            </a:r>
            <a:br>
              <a:rPr lang="en" sz="2300">
                <a:latin typeface="Segoe UI"/>
                <a:cs typeface="Segoe UI"/>
              </a:rPr>
            </a:br>
            <a:r>
              <a:rPr lang="en" sz="2300">
                <a:latin typeface="Segoe UI"/>
                <a:cs typeface="Segoe UI"/>
              </a:rPr>
              <a:t>     Snowboarding</a:t>
            </a:r>
            <a:endParaRPr lang="en-US" sz="2300">
              <a:latin typeface="Segoe UI"/>
              <a:cs typeface="Segoe UI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" sz="2300" b="1">
                <a:latin typeface="Inria Sans"/>
                <a:ea typeface="Inria Sans"/>
                <a:cs typeface="Inria Sans"/>
                <a:sym typeface="Inria Sans"/>
              </a:rPr>
              <a:t>Fun Fact</a:t>
            </a:r>
            <a:r>
              <a:rPr lang="en" sz="2300" b="1">
                <a:latin typeface="Segoe UI"/>
                <a:cs typeface="Segoe UI"/>
              </a:rPr>
              <a:t>:</a:t>
            </a:r>
            <a:r>
              <a:rPr lang="en" sz="2300">
                <a:latin typeface="Segoe UI"/>
                <a:cs typeface="Segoe UI"/>
              </a:rPr>
              <a:t> From San Diego, CA</a:t>
            </a:r>
            <a:endParaRPr lang="en-US" sz="2300">
              <a:latin typeface="Segoe UI"/>
              <a:cs typeface="Segoe UI"/>
            </a:endParaRPr>
          </a:p>
          <a:p>
            <a:pPr marL="0" indent="0">
              <a:buFont typeface="Inria Sans Light"/>
              <a:buNone/>
            </a:pPr>
            <a:endParaRPr lang="en-US" sz="23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A9934-6E39-3D92-00CD-15470E572C76}"/>
              </a:ext>
            </a:extLst>
          </p:cNvPr>
          <p:cNvSpPr txBox="1"/>
          <p:nvPr/>
        </p:nvSpPr>
        <p:spPr>
          <a:xfrm>
            <a:off x="2268172" y="4827107"/>
            <a:ext cx="461282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Designed &amp; Developed by Aiden Johnson | </a:t>
            </a:r>
            <a:r>
              <a:rPr lang="en-US" sz="1100">
                <a:solidFill>
                  <a:srgbClr val="FFC000"/>
                </a:solidFill>
                <a:latin typeface="Open Sans"/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TGM.One</a:t>
            </a:r>
            <a:endParaRPr lang="en-US">
              <a:solidFill>
                <a:srgbClr val="FFC00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6" name="Picture 15" descr="A cat with its paw in the air&#10;&#10;Description automatically generated">
            <a:extLst>
              <a:ext uri="{FF2B5EF4-FFF2-40B4-BE49-F238E27FC236}">
                <a16:creationId xmlns:a16="http://schemas.microsoft.com/office/drawing/2014/main" id="{1524CA8C-E585-1641-E032-1D25FA3F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379" y="3547685"/>
            <a:ext cx="969764" cy="1276947"/>
          </a:xfrm>
          <a:prstGeom prst="rect">
            <a:avLst/>
          </a:prstGeom>
        </p:spPr>
      </p:pic>
      <p:pic>
        <p:nvPicPr>
          <p:cNvPr id="2" name="Picture 1" descr="A person standing in front of a large stadium&#10;&#10;Description automatically generated">
            <a:extLst>
              <a:ext uri="{FF2B5EF4-FFF2-40B4-BE49-F238E27FC236}">
                <a16:creationId xmlns:a16="http://schemas.microsoft.com/office/drawing/2014/main" id="{DD6ECFFB-66B5-E9A8-136A-1ACB1FA7E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652" y="1869248"/>
            <a:ext cx="2059305" cy="2712720"/>
          </a:xfrm>
          <a:prstGeom prst="rect">
            <a:avLst/>
          </a:prstGeom>
        </p:spPr>
      </p:pic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1196625" y="406775"/>
            <a:ext cx="5453557" cy="122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Aiden Johnson – Tech Director</a:t>
            </a:r>
            <a:endParaRPr/>
          </a:p>
        </p:txBody>
      </p:sp>
      <p:pic>
        <p:nvPicPr>
          <p:cNvPr id="3" name="Picture 2" descr="A blue game controller with letters on it&#10;&#10;Description automatically generated">
            <a:extLst>
              <a:ext uri="{FF2B5EF4-FFF2-40B4-BE49-F238E27FC236}">
                <a16:creationId xmlns:a16="http://schemas.microsoft.com/office/drawing/2014/main" id="{02A664B1-C594-D525-4436-250FD5048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33" y="4002208"/>
            <a:ext cx="1238316" cy="1240972"/>
          </a:xfrm>
          <a:prstGeom prst="rect">
            <a:avLst/>
          </a:prstGeom>
        </p:spPr>
      </p:pic>
      <p:pic>
        <p:nvPicPr>
          <p:cNvPr id="26" name="Picture 25" descr="A person on a boat&#10;&#10;Description automatically generated">
            <a:extLst>
              <a:ext uri="{FF2B5EF4-FFF2-40B4-BE49-F238E27FC236}">
                <a16:creationId xmlns:a16="http://schemas.microsoft.com/office/drawing/2014/main" id="{F6A6C00B-F5E6-2E9B-C5BD-B76401441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67211" y="441218"/>
            <a:ext cx="2700581" cy="2027496"/>
          </a:xfrm>
          <a:prstGeom prst="rect">
            <a:avLst/>
          </a:prstGeom>
        </p:spPr>
      </p:pic>
      <p:pic>
        <p:nvPicPr>
          <p:cNvPr id="10" name="Picture 9" descr="A person wearing sunglasses and lying on a blanket with a person lying on it&#10;&#10;Description automatically generated">
            <a:extLst>
              <a:ext uri="{FF2B5EF4-FFF2-40B4-BE49-F238E27FC236}">
                <a16:creationId xmlns:a16="http://schemas.microsoft.com/office/drawing/2014/main" id="{C9A42EEE-A84E-ABA2-B388-58D7A478F2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560" t="6601" b="17861"/>
          <a:stretch/>
        </p:blipFill>
        <p:spPr>
          <a:xfrm>
            <a:off x="6874624" y="2976896"/>
            <a:ext cx="2057418" cy="2042715"/>
          </a:xfrm>
          <a:prstGeom prst="rect">
            <a:avLst/>
          </a:prstGeom>
        </p:spPr>
      </p:pic>
      <p:pic>
        <p:nvPicPr>
          <p:cNvPr id="15" name="Picture 14" descr="A dog wearing a bib&#10;&#10;Description automatically generated">
            <a:extLst>
              <a:ext uri="{FF2B5EF4-FFF2-40B4-BE49-F238E27FC236}">
                <a16:creationId xmlns:a16="http://schemas.microsoft.com/office/drawing/2014/main" id="{758DE632-877B-F7DB-4D64-25C8935AE4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2631" y="3548520"/>
            <a:ext cx="969620" cy="12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14120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7680dc-95c9-4de1-9227-14187644d916">
      <Terms xmlns="http://schemas.microsoft.com/office/infopath/2007/PartnerControls"/>
    </lcf76f155ced4ddcb4097134ff3c332f>
    <TaxCatchAll xmlns="3abd812f-7777-4e58-9325-0eb5962f5266" xsi:nil="true"/>
    <_Flow_SignoffStatus xmlns="397680dc-95c9-4de1-9227-14187644d91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21A9D669F9444897CC5E4556E4C4E" ma:contentTypeVersion="16" ma:contentTypeDescription="Create a new document." ma:contentTypeScope="" ma:versionID="a767528fbc1f26f1478a4b0670f00f5a">
  <xsd:schema xmlns:xsd="http://www.w3.org/2001/XMLSchema" xmlns:xs="http://www.w3.org/2001/XMLSchema" xmlns:p="http://schemas.microsoft.com/office/2006/metadata/properties" xmlns:ns2="397680dc-95c9-4de1-9227-14187644d916" xmlns:ns3="3abd812f-7777-4e58-9325-0eb5962f5266" targetNamespace="http://schemas.microsoft.com/office/2006/metadata/properties" ma:root="true" ma:fieldsID="9639a82721bfff281058563b84211648" ns2:_="" ns3:_="">
    <xsd:import namespace="397680dc-95c9-4de1-9227-14187644d916"/>
    <xsd:import namespace="3abd812f-7777-4e58-9325-0eb5962f52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680dc-95c9-4de1-9227-14187644d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d812f-7777-4e58-9325-0eb5962f52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53ecaa1-da2f-43f9-912a-a5916baeb6b4}" ma:internalName="TaxCatchAll" ma:showField="CatchAllData" ma:web="3abd812f-7777-4e58-9325-0eb5962f52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BF5EFF-928F-40A9-8683-82829C0FCB1E}">
  <ds:schemaRefs>
    <ds:schemaRef ds:uri="397680dc-95c9-4de1-9227-14187644d916"/>
    <ds:schemaRef ds:uri="3abd812f-7777-4e58-9325-0eb5962f52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9C9522-78EA-4CF4-A8CC-36EFC3B2D333}">
  <ds:schemaRefs>
    <ds:schemaRef ds:uri="397680dc-95c9-4de1-9227-14187644d916"/>
    <ds:schemaRef ds:uri="3abd812f-7777-4e58-9325-0eb5962f52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27FD73-D5C1-4343-83B1-AD5EB0682C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30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Gurney template</vt:lpstr>
      <vt:lpstr>Competitive Cyber Security Organization</vt:lpstr>
      <vt:lpstr>Agenda</vt:lpstr>
      <vt:lpstr>Who we are / What we Do</vt:lpstr>
      <vt:lpstr>Liam Geyer –President</vt:lpstr>
      <vt:lpstr>Evan Glickman – Vice President</vt:lpstr>
      <vt:lpstr>Jonathan Skeete – Red Team Captain</vt:lpstr>
      <vt:lpstr>Aidan Ethier – Defensive Captain</vt:lpstr>
      <vt:lpstr>Isabella Masso - Treasurer</vt:lpstr>
      <vt:lpstr>Aiden Johnson – Tech Director</vt:lpstr>
      <vt:lpstr>Brooke Connelly - Secretary</vt:lpstr>
      <vt:lpstr>Bailey Milanovich – Event Planner</vt:lpstr>
      <vt:lpstr>Captains &amp; Chairs</vt:lpstr>
      <vt:lpstr>Why CCSO?</vt:lpstr>
      <vt:lpstr>General Body</vt:lpstr>
      <vt:lpstr>Comms</vt:lpstr>
      <vt:lpstr>CCSO &amp; IST Career Opportunities</vt:lpstr>
      <vt:lpstr>Planned Career Events</vt:lpstr>
      <vt:lpstr>Current Sponsors</vt:lpstr>
      <vt:lpstr>SRA Workshop    Deloitte Workshop</vt:lpstr>
      <vt:lpstr>Things to look forward to:</vt:lpstr>
      <vt:lpstr>PowerPoint Presentation</vt:lpstr>
      <vt:lpstr>How to Pay Dues</vt:lpstr>
      <vt:lpstr>This Year’s Topics</vt:lpstr>
      <vt:lpstr>Defensive Competitions (Blue Team)</vt:lpstr>
      <vt:lpstr>Offensive Team (Red Team)</vt:lpstr>
      <vt:lpstr>Capture the Flags (CTFs)</vt:lpstr>
      <vt:lpstr>Upcoming Competitions</vt:lpstr>
      <vt:lpstr>CTFd</vt:lpstr>
      <vt:lpstr>Next Meeting - (9/11)</vt:lpstr>
      <vt:lpstr>Breakout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make a nametag and find a seat</dc:title>
  <cp:revision>1</cp:revision>
  <dcterms:modified xsi:type="dcterms:W3CDTF">2024-09-04T21:55:32Z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0x010100E6421A9D669F9444897CC5E4556E4C4E</vt:lpwstr>
  </property>
  <property fmtid="{D5CDD505-2E9C-101B-9397-08002B2CF9AE}" pid="3" name="MediaServiceImageTags">
    <vt:lpwstr/>
  </property>
</Properties>
</file>